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4" r:id="rId4"/>
  </p:sldMasterIdLst>
  <p:notesMasterIdLst>
    <p:notesMasterId r:id="rId23"/>
  </p:notesMasterIdLst>
  <p:sldIdLst>
    <p:sldId id="305" r:id="rId5"/>
    <p:sldId id="263" r:id="rId6"/>
    <p:sldId id="264" r:id="rId7"/>
    <p:sldId id="300" r:id="rId8"/>
    <p:sldId id="266" r:id="rId9"/>
    <p:sldId id="273" r:id="rId10"/>
    <p:sldId id="314" r:id="rId11"/>
    <p:sldId id="315" r:id="rId12"/>
    <p:sldId id="306" r:id="rId13"/>
    <p:sldId id="309" r:id="rId14"/>
    <p:sldId id="318" r:id="rId15"/>
    <p:sldId id="319" r:id="rId16"/>
    <p:sldId id="320" r:id="rId17"/>
    <p:sldId id="307" r:id="rId18"/>
    <p:sldId id="312" r:id="rId19"/>
    <p:sldId id="321" r:id="rId20"/>
    <p:sldId id="308" r:id="rId21"/>
    <p:sldId id="317" r:id="rId2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eusch" initials="" lastIdx="2" clrIdx="0">
    <p:extLst>
      <p:ext uri="{19B8F6BF-5375-455C-9EA6-DF929625EA0E}">
        <p15:presenceInfo xmlns:p15="http://schemas.microsoft.com/office/powerpoint/2012/main" userId="S::david.keusch@stud.hslu.ch::65ecb68f-f91d-4c10-8adc-72bb4f4c49f6" providerId="AD"/>
      </p:ext>
    </p:extLst>
  </p:cmAuthor>
  <p:cmAuthor id="2" name="Keller Samuel HSLU W" initials="KW" lastIdx="2" clrIdx="1">
    <p:extLst>
      <p:ext uri="{19B8F6BF-5375-455C-9EA6-DF929625EA0E}">
        <p15:presenceInfo xmlns:p15="http://schemas.microsoft.com/office/powerpoint/2012/main" userId="S::samuel.keller_hslu.ch#ext#@ostch.onmicrosoft.com::72601f6b-7ff6-4aaa-9183-570cb95145a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0C0"/>
    <a:srgbClr val="90BAE1"/>
    <a:srgbClr val="00A9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173BF36-0997-4453-BFAD-F2DF5BF07B3F}" v="556" dt="2021-06-18T21:00:17.943"/>
    <p1510:client id="{8F4BC51A-718D-114C-806D-88F23DD0F03B}" v="439" dt="2021-06-18T17:23:47.409"/>
    <p1510:client id="{D0E1D8F1-E5B7-D247-8579-4CD64CB95ADA}" v="1" dt="2021-06-18T17:47:26.09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76"/>
  </p:normalViewPr>
  <p:slideViewPr>
    <p:cSldViewPr snapToGrid="0">
      <p:cViewPr>
        <p:scale>
          <a:sx n="75" d="100"/>
          <a:sy n="75" d="100"/>
        </p:scale>
        <p:origin x="1308" y="7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eller Samuel HSLU W" userId="S::samuel.keller_hslu.ch#ext#@ostch.onmicrosoft.com::72601f6b-7ff6-4aaa-9183-570cb95145a5" providerId="AD" clId="Web-{7E03B974-E26D-7943-CDFE-2BBBDD84F89C}"/>
    <pc:docChg chg="modSld">
      <pc:chgData name="Keller Samuel HSLU W" userId="S::samuel.keller_hslu.ch#ext#@ostch.onmicrosoft.com::72601f6b-7ff6-4aaa-9183-570cb95145a5" providerId="AD" clId="Web-{7E03B974-E26D-7943-CDFE-2BBBDD84F89C}" dt="2021-05-31T06:59:29.025" v="25" actId="20577"/>
      <pc:docMkLst>
        <pc:docMk/>
      </pc:docMkLst>
      <pc:sldChg chg="modSp">
        <pc:chgData name="Keller Samuel HSLU W" userId="S::samuel.keller_hslu.ch#ext#@ostch.onmicrosoft.com::72601f6b-7ff6-4aaa-9183-570cb95145a5" providerId="AD" clId="Web-{7E03B974-E26D-7943-CDFE-2BBBDD84F89C}" dt="2021-05-31T06:59:29.025" v="25" actId="20577"/>
        <pc:sldMkLst>
          <pc:docMk/>
          <pc:sldMk cId="1769090271" sldId="278"/>
        </pc:sldMkLst>
        <pc:spChg chg="mod">
          <ac:chgData name="Keller Samuel HSLU W" userId="S::samuel.keller_hslu.ch#ext#@ostch.onmicrosoft.com::72601f6b-7ff6-4aaa-9183-570cb95145a5" providerId="AD" clId="Web-{7E03B974-E26D-7943-CDFE-2BBBDD84F89C}" dt="2021-05-31T06:59:29.025" v="25" actId="20577"/>
          <ac:spMkLst>
            <pc:docMk/>
            <pc:sldMk cId="1769090271" sldId="278"/>
            <ac:spMk id="7" creationId="{5B60F40D-00BA-41D7-9000-61F65737A1AA}"/>
          </ac:spMkLst>
        </pc:spChg>
      </pc:sldChg>
    </pc:docChg>
  </pc:docChgLst>
  <pc:docChgLst>
    <pc:chgData name="Keusch" userId="65ecb68f-f91d-4c10-8adc-72bb4f4c49f6" providerId="ADAL" clId="{705BC2E3-9F65-7946-925F-0CEA4A364A33}"/>
    <pc:docChg chg="undo redo custSel addSld delSld modSld">
      <pc:chgData name="Keusch" userId="65ecb68f-f91d-4c10-8adc-72bb4f4c49f6" providerId="ADAL" clId="{705BC2E3-9F65-7946-925F-0CEA4A364A33}" dt="2021-05-28T21:05:20.302" v="110" actId="22"/>
      <pc:docMkLst>
        <pc:docMk/>
      </pc:docMkLst>
      <pc:sldChg chg="addCm modCm">
        <pc:chgData name="Keusch" userId="65ecb68f-f91d-4c10-8adc-72bb4f4c49f6" providerId="ADAL" clId="{705BC2E3-9F65-7946-925F-0CEA4A364A33}" dt="2021-05-28T20:53:24.385" v="7"/>
        <pc:sldMkLst>
          <pc:docMk/>
          <pc:sldMk cId="2193451758" sldId="264"/>
        </pc:sldMkLst>
      </pc:sldChg>
      <pc:sldChg chg="modSp">
        <pc:chgData name="Keusch" userId="65ecb68f-f91d-4c10-8adc-72bb4f4c49f6" providerId="ADAL" clId="{705BC2E3-9F65-7946-925F-0CEA4A364A33}" dt="2021-05-28T20:55:17.922" v="16" actId="20577"/>
        <pc:sldMkLst>
          <pc:docMk/>
          <pc:sldMk cId="447479420" sldId="273"/>
        </pc:sldMkLst>
        <pc:spChg chg="mod">
          <ac:chgData name="Keusch" userId="65ecb68f-f91d-4c10-8adc-72bb4f4c49f6" providerId="ADAL" clId="{705BC2E3-9F65-7946-925F-0CEA4A364A33}" dt="2021-05-28T20:55:17.922" v="16" actId="20577"/>
          <ac:spMkLst>
            <pc:docMk/>
            <pc:sldMk cId="447479420" sldId="273"/>
            <ac:spMk id="2" creationId="{3966948F-C2F3-4388-B34C-80FCA248FD1D}"/>
          </ac:spMkLst>
        </pc:spChg>
      </pc:sldChg>
      <pc:sldChg chg="addSp delSp modSp">
        <pc:chgData name="Keusch" userId="65ecb68f-f91d-4c10-8adc-72bb4f4c49f6" providerId="ADAL" clId="{705BC2E3-9F65-7946-925F-0CEA4A364A33}" dt="2021-05-28T21:04:12.405" v="85" actId="1076"/>
        <pc:sldMkLst>
          <pc:docMk/>
          <pc:sldMk cId="3997882063" sldId="275"/>
        </pc:sldMkLst>
        <pc:spChg chg="mod">
          <ac:chgData name="Keusch" userId="65ecb68f-f91d-4c10-8adc-72bb4f4c49f6" providerId="ADAL" clId="{705BC2E3-9F65-7946-925F-0CEA4A364A33}" dt="2021-05-28T21:02:52.460" v="74" actId="1076"/>
          <ac:spMkLst>
            <pc:docMk/>
            <pc:sldMk cId="3997882063" sldId="275"/>
            <ac:spMk id="2" creationId="{620E7147-55F0-4FA6-BE02-B53263E6698E}"/>
          </ac:spMkLst>
        </pc:spChg>
        <pc:spChg chg="add del mod">
          <ac:chgData name="Keusch" userId="65ecb68f-f91d-4c10-8adc-72bb4f4c49f6" providerId="ADAL" clId="{705BC2E3-9F65-7946-925F-0CEA4A364A33}" dt="2021-05-28T21:02:56.823" v="76" actId="478"/>
          <ac:spMkLst>
            <pc:docMk/>
            <pc:sldMk cId="3997882063" sldId="275"/>
            <ac:spMk id="3" creationId="{E8492EA1-74A3-497C-A4F9-E223722FBFC5}"/>
          </ac:spMkLst>
        </pc:spChg>
        <pc:spChg chg="add del mod">
          <ac:chgData name="Keusch" userId="65ecb68f-f91d-4c10-8adc-72bb4f4c49f6" providerId="ADAL" clId="{705BC2E3-9F65-7946-925F-0CEA4A364A33}" dt="2021-05-28T21:02:52.869" v="75" actId="478"/>
          <ac:spMkLst>
            <pc:docMk/>
            <pc:sldMk cId="3997882063" sldId="275"/>
            <ac:spMk id="12" creationId="{6D6B4955-9FC8-0C41-A876-7FB8FF163D14}"/>
          </ac:spMkLst>
        </pc:spChg>
        <pc:spChg chg="add del mod">
          <ac:chgData name="Keusch" userId="65ecb68f-f91d-4c10-8adc-72bb4f4c49f6" providerId="ADAL" clId="{705BC2E3-9F65-7946-925F-0CEA4A364A33}" dt="2021-05-28T21:02:59.853" v="77" actId="478"/>
          <ac:spMkLst>
            <pc:docMk/>
            <pc:sldMk cId="3997882063" sldId="275"/>
            <ac:spMk id="14" creationId="{4424DF30-3131-0A4F-9BB2-5EFD56576869}"/>
          </ac:spMkLst>
        </pc:spChg>
        <pc:picChg chg="add del mod modCrop">
          <ac:chgData name="Keusch" userId="65ecb68f-f91d-4c10-8adc-72bb4f4c49f6" providerId="ADAL" clId="{705BC2E3-9F65-7946-925F-0CEA4A364A33}" dt="2021-05-28T21:01:39.578" v="64" actId="478"/>
          <ac:picMkLst>
            <pc:docMk/>
            <pc:sldMk cId="3997882063" sldId="275"/>
            <ac:picMk id="6" creationId="{DE93F859-34F7-CF4A-9CAA-61E9BC04DD0F}"/>
          </ac:picMkLst>
        </pc:picChg>
        <pc:picChg chg="add del mod">
          <ac:chgData name="Keusch" userId="65ecb68f-f91d-4c10-8adc-72bb4f4c49f6" providerId="ADAL" clId="{705BC2E3-9F65-7946-925F-0CEA4A364A33}" dt="2021-05-28T21:01:26.531" v="47" actId="931"/>
          <ac:picMkLst>
            <pc:docMk/>
            <pc:sldMk cId="3997882063" sldId="275"/>
            <ac:picMk id="7" creationId="{145E779F-DACC-DA4B-88AA-9EB6908815B3}"/>
          </ac:picMkLst>
        </pc:picChg>
        <pc:picChg chg="add mod modCrop">
          <ac:chgData name="Keusch" userId="65ecb68f-f91d-4c10-8adc-72bb4f4c49f6" providerId="ADAL" clId="{705BC2E3-9F65-7946-925F-0CEA4A364A33}" dt="2021-05-28T21:04:12.405" v="85" actId="1076"/>
          <ac:picMkLst>
            <pc:docMk/>
            <pc:sldMk cId="3997882063" sldId="275"/>
            <ac:picMk id="9" creationId="{952599E6-3D84-F04A-A82A-499AC61A146A}"/>
          </ac:picMkLst>
        </pc:picChg>
      </pc:sldChg>
      <pc:sldChg chg="addSp delSp modSp">
        <pc:chgData name="Keusch" userId="65ecb68f-f91d-4c10-8adc-72bb4f4c49f6" providerId="ADAL" clId="{705BC2E3-9F65-7946-925F-0CEA4A364A33}" dt="2021-05-28T21:05:20.302" v="110" actId="22"/>
        <pc:sldMkLst>
          <pc:docMk/>
          <pc:sldMk cId="318118372" sldId="276"/>
        </pc:sldMkLst>
        <pc:spChg chg="del">
          <ac:chgData name="Keusch" userId="65ecb68f-f91d-4c10-8adc-72bb4f4c49f6" providerId="ADAL" clId="{705BC2E3-9F65-7946-925F-0CEA4A364A33}" dt="2021-05-28T21:05:03.412" v="104" actId="478"/>
          <ac:spMkLst>
            <pc:docMk/>
            <pc:sldMk cId="318118372" sldId="276"/>
            <ac:spMk id="3" creationId="{E8492EA1-74A3-497C-A4F9-E223722FBFC5}"/>
          </ac:spMkLst>
        </pc:spChg>
        <pc:spChg chg="add del mod">
          <ac:chgData name="Keusch" userId="65ecb68f-f91d-4c10-8adc-72bb4f4c49f6" providerId="ADAL" clId="{705BC2E3-9F65-7946-925F-0CEA4A364A33}" dt="2021-05-28T21:05:08.506" v="106" actId="478"/>
          <ac:spMkLst>
            <pc:docMk/>
            <pc:sldMk cId="318118372" sldId="276"/>
            <ac:spMk id="6" creationId="{6C4143C1-4C4C-C040-BF49-0CF0EF8E5392}"/>
          </ac:spMkLst>
        </pc:spChg>
        <pc:picChg chg="add del">
          <ac:chgData name="Keusch" userId="65ecb68f-f91d-4c10-8adc-72bb4f4c49f6" providerId="ADAL" clId="{705BC2E3-9F65-7946-925F-0CEA4A364A33}" dt="2021-05-28T21:05:09.874" v="107" actId="478"/>
          <ac:picMkLst>
            <pc:docMk/>
            <pc:sldMk cId="318118372" sldId="276"/>
            <ac:picMk id="7" creationId="{72F92CCB-1D1E-5041-8C2F-094900A10AB7}"/>
          </ac:picMkLst>
        </pc:picChg>
        <pc:picChg chg="add">
          <ac:chgData name="Keusch" userId="65ecb68f-f91d-4c10-8adc-72bb4f4c49f6" providerId="ADAL" clId="{705BC2E3-9F65-7946-925F-0CEA4A364A33}" dt="2021-05-28T21:05:20.302" v="110" actId="22"/>
          <ac:picMkLst>
            <pc:docMk/>
            <pc:sldMk cId="318118372" sldId="276"/>
            <ac:picMk id="8" creationId="{3FBE30F9-DF86-A744-8D22-A70FDD2CA9D2}"/>
          </ac:picMkLst>
        </pc:picChg>
      </pc:sldChg>
      <pc:sldChg chg="addSp delSp modSp">
        <pc:chgData name="Keusch" userId="65ecb68f-f91d-4c10-8adc-72bb4f4c49f6" providerId="ADAL" clId="{705BC2E3-9F65-7946-925F-0CEA4A364A33}" dt="2021-05-28T21:05:18.117" v="109" actId="22"/>
        <pc:sldMkLst>
          <pc:docMk/>
          <pc:sldMk cId="390635604" sldId="301"/>
        </pc:sldMkLst>
        <pc:spChg chg="del">
          <ac:chgData name="Keusch" userId="65ecb68f-f91d-4c10-8adc-72bb4f4c49f6" providerId="ADAL" clId="{705BC2E3-9F65-7946-925F-0CEA4A364A33}" dt="2021-05-28T21:04:32.662" v="87" actId="478"/>
          <ac:spMkLst>
            <pc:docMk/>
            <pc:sldMk cId="390635604" sldId="301"/>
            <ac:spMk id="3" creationId="{E8492EA1-74A3-497C-A4F9-E223722FBFC5}"/>
          </ac:spMkLst>
        </pc:spChg>
        <pc:spChg chg="add del mod">
          <ac:chgData name="Keusch" userId="65ecb68f-f91d-4c10-8adc-72bb4f4c49f6" providerId="ADAL" clId="{705BC2E3-9F65-7946-925F-0CEA4A364A33}" dt="2021-05-28T21:04:42.780" v="89" actId="478"/>
          <ac:spMkLst>
            <pc:docMk/>
            <pc:sldMk cId="390635604" sldId="301"/>
            <ac:spMk id="10" creationId="{7FA41C02-D80D-0F4A-8BC6-74BC1BDF5C39}"/>
          </ac:spMkLst>
        </pc:spChg>
        <pc:picChg chg="add del mod">
          <ac:chgData name="Keusch" userId="65ecb68f-f91d-4c10-8adc-72bb4f4c49f6" providerId="ADAL" clId="{705BC2E3-9F65-7946-925F-0CEA4A364A33}" dt="2021-05-28T21:05:12.205" v="108" actId="478"/>
          <ac:picMkLst>
            <pc:docMk/>
            <pc:sldMk cId="390635604" sldId="301"/>
            <ac:picMk id="8" creationId="{9B13022F-B48B-764B-B8E8-8DDBF4162CE8}"/>
          </ac:picMkLst>
        </pc:picChg>
        <pc:picChg chg="add">
          <ac:chgData name="Keusch" userId="65ecb68f-f91d-4c10-8adc-72bb4f4c49f6" providerId="ADAL" clId="{705BC2E3-9F65-7946-925F-0CEA4A364A33}" dt="2021-05-28T21:05:18.117" v="109" actId="22"/>
          <ac:picMkLst>
            <pc:docMk/>
            <pc:sldMk cId="390635604" sldId="301"/>
            <ac:picMk id="12" creationId="{5B533950-CA63-E141-AC4D-8C9DC099DFE6}"/>
          </ac:picMkLst>
        </pc:picChg>
      </pc:sldChg>
      <pc:sldChg chg="addSp delSp modSp new add del mod modClrScheme chgLayout">
        <pc:chgData name="Keusch" userId="65ecb68f-f91d-4c10-8adc-72bb4f4c49f6" providerId="ADAL" clId="{705BC2E3-9F65-7946-925F-0CEA4A364A33}" dt="2021-05-28T20:51:08.634" v="5" actId="680"/>
        <pc:sldMkLst>
          <pc:docMk/>
          <pc:sldMk cId="1018373859" sldId="304"/>
        </pc:sldMkLst>
        <pc:spChg chg="add del">
          <ac:chgData name="Keusch" userId="65ecb68f-f91d-4c10-8adc-72bb4f4c49f6" providerId="ADAL" clId="{705BC2E3-9F65-7946-925F-0CEA4A364A33}" dt="2021-05-28T20:51:03.533" v="2" actId="700"/>
          <ac:spMkLst>
            <pc:docMk/>
            <pc:sldMk cId="1018373859" sldId="304"/>
            <ac:spMk id="2" creationId="{8E3D0D1D-7B78-2C4F-86C6-F04E5DF3C965}"/>
          </ac:spMkLst>
        </pc:spChg>
        <pc:spChg chg="mod ord">
          <ac:chgData name="Keusch" userId="65ecb68f-f91d-4c10-8adc-72bb4f4c49f6" providerId="ADAL" clId="{705BC2E3-9F65-7946-925F-0CEA4A364A33}" dt="2021-05-28T20:51:03.533" v="2" actId="700"/>
          <ac:spMkLst>
            <pc:docMk/>
            <pc:sldMk cId="1018373859" sldId="304"/>
            <ac:spMk id="3" creationId="{FAC6DAB1-3063-034D-880A-26E0210E8C63}"/>
          </ac:spMkLst>
        </pc:spChg>
        <pc:spChg chg="add del">
          <ac:chgData name="Keusch" userId="65ecb68f-f91d-4c10-8adc-72bb4f4c49f6" providerId="ADAL" clId="{705BC2E3-9F65-7946-925F-0CEA4A364A33}" dt="2021-05-28T20:51:03.533" v="2" actId="700"/>
          <ac:spMkLst>
            <pc:docMk/>
            <pc:sldMk cId="1018373859" sldId="304"/>
            <ac:spMk id="4" creationId="{46955D7C-6386-8644-8137-B9D9E3FD8DF5}"/>
          </ac:spMkLst>
        </pc:spChg>
        <pc:spChg chg="add del">
          <ac:chgData name="Keusch" userId="65ecb68f-f91d-4c10-8adc-72bb4f4c49f6" providerId="ADAL" clId="{705BC2E3-9F65-7946-925F-0CEA4A364A33}" dt="2021-05-28T20:51:03.533" v="2" actId="700"/>
          <ac:spMkLst>
            <pc:docMk/>
            <pc:sldMk cId="1018373859" sldId="304"/>
            <ac:spMk id="5" creationId="{DAA22506-BBE2-DF40-9F43-D8BCEA140B7C}"/>
          </ac:spMkLst>
        </pc:spChg>
        <pc:spChg chg="add del mod ord">
          <ac:chgData name="Keusch" userId="65ecb68f-f91d-4c10-8adc-72bb4f4c49f6" providerId="ADAL" clId="{705BC2E3-9F65-7946-925F-0CEA4A364A33}" dt="2021-05-28T20:51:03.533" v="2" actId="700"/>
          <ac:spMkLst>
            <pc:docMk/>
            <pc:sldMk cId="1018373859" sldId="304"/>
            <ac:spMk id="6" creationId="{5A6163E0-A2BF-E248-B7A1-730225770641}"/>
          </ac:spMkLst>
        </pc:spChg>
      </pc:sldChg>
    </pc:docChg>
  </pc:docChgLst>
  <pc:docChgLst>
    <pc:chgData name="Keusch David I.MSCWI.1901" userId="S::david.keusch_stud.hslu.ch#ext#@ostch.onmicrosoft.com::65ecb68f-f91d-4c10-8adc-72bb4f4c49f6" providerId="AD" clId="Web-{B4B8A20F-ABDD-D375-7797-CCA72813AFB7}"/>
    <pc:docChg chg="modSld">
      <pc:chgData name="Keusch David I.MSCWI.1901" userId="S::david.keusch_stud.hslu.ch#ext#@ostch.onmicrosoft.com::65ecb68f-f91d-4c10-8adc-72bb4f4c49f6" providerId="AD" clId="Web-{B4B8A20F-ABDD-D375-7797-CCA72813AFB7}" dt="2021-05-31T09:13:27.287" v="1" actId="1076"/>
      <pc:docMkLst>
        <pc:docMk/>
      </pc:docMkLst>
      <pc:sldChg chg="modSp">
        <pc:chgData name="Keusch David I.MSCWI.1901" userId="S::david.keusch_stud.hslu.ch#ext#@ostch.onmicrosoft.com::65ecb68f-f91d-4c10-8adc-72bb4f4c49f6" providerId="AD" clId="Web-{B4B8A20F-ABDD-D375-7797-CCA72813AFB7}" dt="2021-05-31T09:13:27.287" v="1" actId="1076"/>
        <pc:sldMkLst>
          <pc:docMk/>
          <pc:sldMk cId="3997882063" sldId="275"/>
        </pc:sldMkLst>
        <pc:graphicFrameChg chg="mod">
          <ac:chgData name="Keusch David I.MSCWI.1901" userId="S::david.keusch_stud.hslu.ch#ext#@ostch.onmicrosoft.com::65ecb68f-f91d-4c10-8adc-72bb4f4c49f6" providerId="AD" clId="Web-{B4B8A20F-ABDD-D375-7797-CCA72813AFB7}" dt="2021-05-31T09:13:27.287" v="1" actId="1076"/>
          <ac:graphicFrameMkLst>
            <pc:docMk/>
            <pc:sldMk cId="3997882063" sldId="275"/>
            <ac:graphicFrameMk id="3" creationId="{8772CB13-1345-4347-A0DA-55C51AFCA189}"/>
          </ac:graphicFrameMkLst>
        </pc:graphicFrameChg>
      </pc:sldChg>
    </pc:docChg>
  </pc:docChgLst>
  <pc:docChgLst>
    <pc:chgData name="David Keusch" userId="0982123c-7daf-4f2f-895f-8adffb0ef201" providerId="ADAL" clId="{06D673FC-BAA1-6543-8542-07A89B9D36D7}"/>
    <pc:docChg chg="custSel addSld modSld">
      <pc:chgData name="David Keusch" userId="0982123c-7daf-4f2f-895f-8adffb0ef201" providerId="ADAL" clId="{06D673FC-BAA1-6543-8542-07A89B9D36D7}" dt="2021-05-31T11:08:51.467" v="180" actId="114"/>
      <pc:docMkLst>
        <pc:docMk/>
      </pc:docMkLst>
      <pc:sldChg chg="modSp mod">
        <pc:chgData name="David Keusch" userId="0982123c-7daf-4f2f-895f-8adffb0ef201" providerId="ADAL" clId="{06D673FC-BAA1-6543-8542-07A89B9D36D7}" dt="2021-05-31T11:08:51.467" v="180" actId="114"/>
        <pc:sldMkLst>
          <pc:docMk/>
          <pc:sldMk cId="562950199" sldId="267"/>
        </pc:sldMkLst>
        <pc:spChg chg="mod">
          <ac:chgData name="David Keusch" userId="0982123c-7daf-4f2f-895f-8adffb0ef201" providerId="ADAL" clId="{06D673FC-BAA1-6543-8542-07A89B9D36D7}" dt="2021-05-31T11:08:51.467" v="180" actId="114"/>
          <ac:spMkLst>
            <pc:docMk/>
            <pc:sldMk cId="562950199" sldId="267"/>
            <ac:spMk id="2" creationId="{60855628-44BE-43B2-A73F-9FEE6B169BFB}"/>
          </ac:spMkLst>
        </pc:spChg>
      </pc:sldChg>
      <pc:sldChg chg="addSp delSp modSp mod">
        <pc:chgData name="David Keusch" userId="0982123c-7daf-4f2f-895f-8adffb0ef201" providerId="ADAL" clId="{06D673FC-BAA1-6543-8542-07A89B9D36D7}" dt="2021-05-31T09:22:39.901" v="97" actId="207"/>
        <pc:sldMkLst>
          <pc:docMk/>
          <pc:sldMk cId="3997882063" sldId="275"/>
        </pc:sldMkLst>
        <pc:graphicFrameChg chg="add mod">
          <ac:chgData name="David Keusch" userId="0982123c-7daf-4f2f-895f-8adffb0ef201" providerId="ADAL" clId="{06D673FC-BAA1-6543-8542-07A89B9D36D7}" dt="2021-05-31T09:22:39.901" v="97" actId="207"/>
          <ac:graphicFrameMkLst>
            <pc:docMk/>
            <pc:sldMk cId="3997882063" sldId="275"/>
            <ac:graphicFrameMk id="3" creationId="{8772CB13-1345-4347-A0DA-55C51AFCA189}"/>
          </ac:graphicFrameMkLst>
        </pc:graphicFrameChg>
        <pc:picChg chg="del">
          <ac:chgData name="David Keusch" userId="0982123c-7daf-4f2f-895f-8adffb0ef201" providerId="ADAL" clId="{06D673FC-BAA1-6543-8542-07A89B9D36D7}" dt="2021-05-31T09:18:38.044" v="73" actId="478"/>
          <ac:picMkLst>
            <pc:docMk/>
            <pc:sldMk cId="3997882063" sldId="275"/>
            <ac:picMk id="10242" creationId="{3C87B798-DCE7-4473-870D-7B13CC79FF05}"/>
          </ac:picMkLst>
        </pc:picChg>
      </pc:sldChg>
      <pc:sldChg chg="modSp mod">
        <pc:chgData name="David Keusch" userId="0982123c-7daf-4f2f-895f-8adffb0ef201" providerId="ADAL" clId="{06D673FC-BAA1-6543-8542-07A89B9D36D7}" dt="2021-05-31T11:07:53.021" v="175" actId="113"/>
        <pc:sldMkLst>
          <pc:docMk/>
          <pc:sldMk cId="1274477968" sldId="300"/>
        </pc:sldMkLst>
        <pc:spChg chg="mod">
          <ac:chgData name="David Keusch" userId="0982123c-7daf-4f2f-895f-8adffb0ef201" providerId="ADAL" clId="{06D673FC-BAA1-6543-8542-07A89B9D36D7}" dt="2021-05-31T11:07:53.021" v="175" actId="113"/>
          <ac:spMkLst>
            <pc:docMk/>
            <pc:sldMk cId="1274477968" sldId="300"/>
            <ac:spMk id="2" creationId="{204299AC-F98C-45CE-991D-DA4913F340D5}"/>
          </ac:spMkLst>
        </pc:spChg>
      </pc:sldChg>
      <pc:sldChg chg="addSp modSp mod">
        <pc:chgData name="David Keusch" userId="0982123c-7daf-4f2f-895f-8adffb0ef201" providerId="ADAL" clId="{06D673FC-BAA1-6543-8542-07A89B9D36D7}" dt="2021-05-31T10:41:45.516" v="174" actId="1076"/>
        <pc:sldMkLst>
          <pc:docMk/>
          <pc:sldMk cId="390635604" sldId="301"/>
        </pc:sldMkLst>
        <pc:picChg chg="add mod">
          <ac:chgData name="David Keusch" userId="0982123c-7daf-4f2f-895f-8adffb0ef201" providerId="ADAL" clId="{06D673FC-BAA1-6543-8542-07A89B9D36D7}" dt="2021-05-31T10:41:45.516" v="174" actId="1076"/>
          <ac:picMkLst>
            <pc:docMk/>
            <pc:sldMk cId="390635604" sldId="301"/>
            <ac:picMk id="6" creationId="{09034BA7-888F-C740-BBAB-35AA12944EE5}"/>
          </ac:picMkLst>
        </pc:picChg>
      </pc:sldChg>
      <pc:sldChg chg="modSp add mod modNotesTx">
        <pc:chgData name="David Keusch" userId="0982123c-7daf-4f2f-895f-8adffb0ef201" providerId="ADAL" clId="{06D673FC-BAA1-6543-8542-07A89B9D36D7}" dt="2021-05-31T09:44:41.266" v="170" actId="20577"/>
        <pc:sldMkLst>
          <pc:docMk/>
          <pc:sldMk cId="3185712800" sldId="304"/>
        </pc:sldMkLst>
        <pc:spChg chg="mod">
          <ac:chgData name="David Keusch" userId="0982123c-7daf-4f2f-895f-8adffb0ef201" providerId="ADAL" clId="{06D673FC-BAA1-6543-8542-07A89B9D36D7}" dt="2021-05-31T09:44:41.266" v="170" actId="20577"/>
          <ac:spMkLst>
            <pc:docMk/>
            <pc:sldMk cId="3185712800" sldId="304"/>
            <ac:spMk id="2" creationId="{620E7147-55F0-4FA6-BE02-B53263E6698E}"/>
          </ac:spMkLst>
        </pc:spChg>
      </pc:sldChg>
    </pc:docChg>
  </pc:docChgLst>
  <pc:docChgLst>
    <pc:chgData name="Nicoleta Zanotta" userId="e3acf82f8b4c9194" providerId="LiveId" clId="{41B48604-C070-9A46-B043-B923CEFDC185}"/>
    <pc:docChg chg="modSld">
      <pc:chgData name="Nicoleta Zanotta" userId="e3acf82f8b4c9194" providerId="LiveId" clId="{41B48604-C070-9A46-B043-B923CEFDC185}" dt="2021-06-16T19:05:57.794" v="12" actId="20577"/>
      <pc:docMkLst>
        <pc:docMk/>
      </pc:docMkLst>
      <pc:sldChg chg="modSp mod">
        <pc:chgData name="Nicoleta Zanotta" userId="e3acf82f8b4c9194" providerId="LiveId" clId="{41B48604-C070-9A46-B043-B923CEFDC185}" dt="2021-06-16T19:05:57.794" v="12" actId="20577"/>
        <pc:sldMkLst>
          <pc:docMk/>
          <pc:sldMk cId="3615498693" sldId="262"/>
        </pc:sldMkLst>
        <pc:spChg chg="mod">
          <ac:chgData name="Nicoleta Zanotta" userId="e3acf82f8b4c9194" providerId="LiveId" clId="{41B48604-C070-9A46-B043-B923CEFDC185}" dt="2021-06-16T18:05:29.746" v="0"/>
          <ac:spMkLst>
            <pc:docMk/>
            <pc:sldMk cId="3615498693" sldId="262"/>
            <ac:spMk id="2" creationId="{9F270AFC-8804-46C2-BD8F-4204D024CD3A}"/>
          </ac:spMkLst>
        </pc:spChg>
        <pc:spChg chg="mod">
          <ac:chgData name="Nicoleta Zanotta" userId="e3acf82f8b4c9194" providerId="LiveId" clId="{41B48604-C070-9A46-B043-B923CEFDC185}" dt="2021-06-16T19:05:57.794" v="12" actId="20577"/>
          <ac:spMkLst>
            <pc:docMk/>
            <pc:sldMk cId="3615498693" sldId="262"/>
            <ac:spMk id="5" creationId="{E9691776-F155-4E98-923E-979F22630DF6}"/>
          </ac:spMkLst>
        </pc:spChg>
      </pc:sldChg>
    </pc:docChg>
  </pc:docChgLst>
  <pc:docChgLst>
    <pc:chgData name="Keller Samuel HSLU W" userId="S::samuel.keller_hslu.ch#ext#@ostch.onmicrosoft.com::72601f6b-7ff6-4aaa-9183-570cb95145a5" providerId="AD" clId="Web-{4EEA6E86-D3EC-79BA-4AE1-4CFD32BC08D9}"/>
    <pc:docChg chg="modSld">
      <pc:chgData name="Keller Samuel HSLU W" userId="S::samuel.keller_hslu.ch#ext#@ostch.onmicrosoft.com::72601f6b-7ff6-4aaa-9183-570cb95145a5" providerId="AD" clId="Web-{4EEA6E86-D3EC-79BA-4AE1-4CFD32BC08D9}" dt="2021-05-31T11:09:16.365" v="1" actId="20577"/>
      <pc:docMkLst>
        <pc:docMk/>
      </pc:docMkLst>
      <pc:sldChg chg="modSp">
        <pc:chgData name="Keller Samuel HSLU W" userId="S::samuel.keller_hslu.ch#ext#@ostch.onmicrosoft.com::72601f6b-7ff6-4aaa-9183-570cb95145a5" providerId="AD" clId="Web-{4EEA6E86-D3EC-79BA-4AE1-4CFD32BC08D9}" dt="2021-05-31T11:09:16.365" v="1" actId="20577"/>
        <pc:sldMkLst>
          <pc:docMk/>
          <pc:sldMk cId="447479420" sldId="273"/>
        </pc:sldMkLst>
        <pc:spChg chg="mod">
          <ac:chgData name="Keller Samuel HSLU W" userId="S::samuel.keller_hslu.ch#ext#@ostch.onmicrosoft.com::72601f6b-7ff6-4aaa-9183-570cb95145a5" providerId="AD" clId="Web-{4EEA6E86-D3EC-79BA-4AE1-4CFD32BC08D9}" dt="2021-05-31T11:09:16.365" v="1" actId="20577"/>
          <ac:spMkLst>
            <pc:docMk/>
            <pc:sldMk cId="447479420" sldId="273"/>
            <ac:spMk id="2" creationId="{3966948F-C2F3-4388-B34C-80FCA248FD1D}"/>
          </ac:spMkLst>
        </pc:spChg>
      </pc:sldChg>
    </pc:docChg>
  </pc:docChgLst>
  <pc:docChgLst>
    <pc:chgData name="Nicoleta Zanotta" userId="e3acf82f8b4c9194" providerId="LiveId" clId="{8F4BC51A-718D-114C-806D-88F23DD0F03B}"/>
    <pc:docChg chg="undo custSel addSld delSld modSld sldOrd">
      <pc:chgData name="Nicoleta Zanotta" userId="e3acf82f8b4c9194" providerId="LiveId" clId="{8F4BC51A-718D-114C-806D-88F23DD0F03B}" dt="2021-06-18T17:23:47.408" v="1284" actId="1076"/>
      <pc:docMkLst>
        <pc:docMk/>
      </pc:docMkLst>
      <pc:sldChg chg="modSp del mod delCm">
        <pc:chgData name="Nicoleta Zanotta" userId="e3acf82f8b4c9194" providerId="LiveId" clId="{8F4BC51A-718D-114C-806D-88F23DD0F03B}" dt="2021-06-18T14:02:21.560" v="83" actId="2696"/>
        <pc:sldMkLst>
          <pc:docMk/>
          <pc:sldMk cId="3615498693" sldId="262"/>
        </pc:sldMkLst>
        <pc:spChg chg="mod">
          <ac:chgData name="Nicoleta Zanotta" userId="e3acf82f8b4c9194" providerId="LiveId" clId="{8F4BC51A-718D-114C-806D-88F23DD0F03B}" dt="2021-06-18T14:00:22.474" v="35" actId="404"/>
          <ac:spMkLst>
            <pc:docMk/>
            <pc:sldMk cId="3615498693" sldId="262"/>
            <ac:spMk id="2" creationId="{9F270AFC-8804-46C2-BD8F-4204D024CD3A}"/>
          </ac:spMkLst>
        </pc:spChg>
        <pc:spChg chg="mod">
          <ac:chgData name="Nicoleta Zanotta" userId="e3acf82f8b4c9194" providerId="LiveId" clId="{8F4BC51A-718D-114C-806D-88F23DD0F03B}" dt="2021-06-18T13:59:27.592" v="14" actId="20577"/>
          <ac:spMkLst>
            <pc:docMk/>
            <pc:sldMk cId="3615498693" sldId="262"/>
            <ac:spMk id="4" creationId="{8D5CA3C8-EA82-467C-A0F1-79C1E8214345}"/>
          </ac:spMkLst>
        </pc:spChg>
        <pc:spChg chg="mod">
          <ac:chgData name="Nicoleta Zanotta" userId="e3acf82f8b4c9194" providerId="LiveId" clId="{8F4BC51A-718D-114C-806D-88F23DD0F03B}" dt="2021-06-18T13:59:09.275" v="2" actId="113"/>
          <ac:spMkLst>
            <pc:docMk/>
            <pc:sldMk cId="3615498693" sldId="262"/>
            <ac:spMk id="5" creationId="{E9691776-F155-4E98-923E-979F22630DF6}"/>
          </ac:spMkLst>
        </pc:spChg>
      </pc:sldChg>
      <pc:sldChg chg="modSp mod">
        <pc:chgData name="Nicoleta Zanotta" userId="e3acf82f8b4c9194" providerId="LiveId" clId="{8F4BC51A-718D-114C-806D-88F23DD0F03B}" dt="2021-06-18T14:03:15.437" v="92"/>
        <pc:sldMkLst>
          <pc:docMk/>
          <pc:sldMk cId="4048895671" sldId="263"/>
        </pc:sldMkLst>
        <pc:spChg chg="mod">
          <ac:chgData name="Nicoleta Zanotta" userId="e3acf82f8b4c9194" providerId="LiveId" clId="{8F4BC51A-718D-114C-806D-88F23DD0F03B}" dt="2021-06-18T13:58:51.922" v="0"/>
          <ac:spMkLst>
            <pc:docMk/>
            <pc:sldMk cId="4048895671" sldId="263"/>
            <ac:spMk id="2" creationId="{AAAF703B-8547-4428-854F-BAF69685EAAC}"/>
          </ac:spMkLst>
        </pc:spChg>
        <pc:spChg chg="mod">
          <ac:chgData name="Nicoleta Zanotta" userId="e3acf82f8b4c9194" providerId="LiveId" clId="{8F4BC51A-718D-114C-806D-88F23DD0F03B}" dt="2021-06-18T14:03:15.437" v="92"/>
          <ac:spMkLst>
            <pc:docMk/>
            <pc:sldMk cId="4048895671" sldId="263"/>
            <ac:spMk id="3" creationId="{9EE85BE4-FF97-4551-B641-745F815960A8}"/>
          </ac:spMkLst>
        </pc:spChg>
        <pc:spChg chg="mod">
          <ac:chgData name="Nicoleta Zanotta" userId="e3acf82f8b4c9194" providerId="LiveId" clId="{8F4BC51A-718D-114C-806D-88F23DD0F03B}" dt="2021-06-18T13:58:51.922" v="0"/>
          <ac:spMkLst>
            <pc:docMk/>
            <pc:sldMk cId="4048895671" sldId="263"/>
            <ac:spMk id="4" creationId="{7C065C5F-7377-46B8-967A-539B927CB889}"/>
          </ac:spMkLst>
        </pc:spChg>
        <pc:spChg chg="mod">
          <ac:chgData name="Nicoleta Zanotta" userId="e3acf82f8b4c9194" providerId="LiveId" clId="{8F4BC51A-718D-114C-806D-88F23DD0F03B}" dt="2021-06-18T13:59:39.078" v="25" actId="20577"/>
          <ac:spMkLst>
            <pc:docMk/>
            <pc:sldMk cId="4048895671" sldId="263"/>
            <ac:spMk id="5" creationId="{0452C7A3-DF5E-4F28-96A9-658E4987A509}"/>
          </ac:spMkLst>
        </pc:spChg>
      </pc:sldChg>
      <pc:sldChg chg="modSp delCm">
        <pc:chgData name="Nicoleta Zanotta" userId="e3acf82f8b4c9194" providerId="LiveId" clId="{8F4BC51A-718D-114C-806D-88F23DD0F03B}" dt="2021-06-18T14:12:42.828" v="284" actId="1592"/>
        <pc:sldMkLst>
          <pc:docMk/>
          <pc:sldMk cId="2193451758" sldId="264"/>
        </pc:sldMkLst>
        <pc:spChg chg="mod">
          <ac:chgData name="Nicoleta Zanotta" userId="e3acf82f8b4c9194" providerId="LiveId" clId="{8F4BC51A-718D-114C-806D-88F23DD0F03B}" dt="2021-06-18T14:03:56.088" v="95" actId="20577"/>
          <ac:spMkLst>
            <pc:docMk/>
            <pc:sldMk cId="2193451758" sldId="264"/>
            <ac:spMk id="2" creationId="{CBB4958F-A8C6-4D17-BE25-E086697C1C95}"/>
          </ac:spMkLst>
        </pc:spChg>
      </pc:sldChg>
      <pc:sldChg chg="modSp">
        <pc:chgData name="Nicoleta Zanotta" userId="e3acf82f8b4c9194" providerId="LiveId" clId="{8F4BC51A-718D-114C-806D-88F23DD0F03B}" dt="2021-06-18T14:07:15.208" v="190"/>
        <pc:sldMkLst>
          <pc:docMk/>
          <pc:sldMk cId="3293503455" sldId="266"/>
        </pc:sldMkLst>
        <pc:spChg chg="mod">
          <ac:chgData name="Nicoleta Zanotta" userId="e3acf82f8b4c9194" providerId="LiveId" clId="{8F4BC51A-718D-114C-806D-88F23DD0F03B}" dt="2021-06-18T14:07:15.208" v="190"/>
          <ac:spMkLst>
            <pc:docMk/>
            <pc:sldMk cId="3293503455" sldId="266"/>
            <ac:spMk id="2" creationId="{CBCC01E7-DB5C-4333-BE99-7C46E27BA069}"/>
          </ac:spMkLst>
        </pc:spChg>
      </pc:sldChg>
      <pc:sldChg chg="modSp del mod ord">
        <pc:chgData name="Nicoleta Zanotta" userId="e3acf82f8b4c9194" providerId="LiveId" clId="{8F4BC51A-718D-114C-806D-88F23DD0F03B}" dt="2021-06-18T14:24:05.698" v="358" actId="2696"/>
        <pc:sldMkLst>
          <pc:docMk/>
          <pc:sldMk cId="562950199" sldId="267"/>
        </pc:sldMkLst>
        <pc:spChg chg="mod">
          <ac:chgData name="Nicoleta Zanotta" userId="e3acf82f8b4c9194" providerId="LiveId" clId="{8F4BC51A-718D-114C-806D-88F23DD0F03B}" dt="2021-06-18T14:07:57.005" v="201" actId="5793"/>
          <ac:spMkLst>
            <pc:docMk/>
            <pc:sldMk cId="562950199" sldId="267"/>
            <ac:spMk id="2" creationId="{60855628-44BE-43B2-A73F-9FEE6B169BFB}"/>
          </ac:spMkLst>
        </pc:spChg>
        <pc:spChg chg="mod">
          <ac:chgData name="Nicoleta Zanotta" userId="e3acf82f8b4c9194" providerId="LiveId" clId="{8F4BC51A-718D-114C-806D-88F23DD0F03B}" dt="2021-06-18T14:07:23.377" v="192"/>
          <ac:spMkLst>
            <pc:docMk/>
            <pc:sldMk cId="562950199" sldId="267"/>
            <ac:spMk id="3" creationId="{E2CC4509-3B8E-4B1E-A40F-33E4810878E8}"/>
          </ac:spMkLst>
        </pc:spChg>
        <pc:spChg chg="mod">
          <ac:chgData name="Nicoleta Zanotta" userId="e3acf82f8b4c9194" providerId="LiveId" clId="{8F4BC51A-718D-114C-806D-88F23DD0F03B}" dt="2021-06-18T13:58:51.922" v="0"/>
          <ac:spMkLst>
            <pc:docMk/>
            <pc:sldMk cId="562950199" sldId="267"/>
            <ac:spMk id="4" creationId="{BDB200BC-0AF3-42D5-A76D-3B782CA1EE74}"/>
          </ac:spMkLst>
        </pc:spChg>
        <pc:spChg chg="mod">
          <ac:chgData name="Nicoleta Zanotta" userId="e3acf82f8b4c9194" providerId="LiveId" clId="{8F4BC51A-718D-114C-806D-88F23DD0F03B}" dt="2021-06-18T14:10:43.695" v="275" actId="20577"/>
          <ac:spMkLst>
            <pc:docMk/>
            <pc:sldMk cId="562950199" sldId="267"/>
            <ac:spMk id="5" creationId="{BF8801A7-BB54-4E3C-A3AB-904D27E28CA4}"/>
          </ac:spMkLst>
        </pc:spChg>
      </pc:sldChg>
      <pc:sldChg chg="addSp delSp modSp mod ord">
        <pc:chgData name="Nicoleta Zanotta" userId="e3acf82f8b4c9194" providerId="LiveId" clId="{8F4BC51A-718D-114C-806D-88F23DD0F03B}" dt="2021-06-18T14:29:52.033" v="416" actId="27636"/>
        <pc:sldMkLst>
          <pc:docMk/>
          <pc:sldMk cId="447479420" sldId="273"/>
        </pc:sldMkLst>
        <pc:spChg chg="del mod">
          <ac:chgData name="Nicoleta Zanotta" userId="e3acf82f8b4c9194" providerId="LiveId" clId="{8F4BC51A-718D-114C-806D-88F23DD0F03B}" dt="2021-06-18T14:21:46.816" v="340" actId="478"/>
          <ac:spMkLst>
            <pc:docMk/>
            <pc:sldMk cId="447479420" sldId="273"/>
            <ac:spMk id="2" creationId="{3966948F-C2F3-4388-B34C-80FCA248FD1D}"/>
          </ac:spMkLst>
        </pc:spChg>
        <pc:spChg chg="mod">
          <ac:chgData name="Nicoleta Zanotta" userId="e3acf82f8b4c9194" providerId="LiveId" clId="{8F4BC51A-718D-114C-806D-88F23DD0F03B}" dt="2021-06-18T14:10:28.711" v="257"/>
          <ac:spMkLst>
            <pc:docMk/>
            <pc:sldMk cId="447479420" sldId="273"/>
            <ac:spMk id="3" creationId="{09D63AE3-D534-4897-B567-D42BADF2FC91}"/>
          </ac:spMkLst>
        </pc:spChg>
        <pc:spChg chg="mod">
          <ac:chgData name="Nicoleta Zanotta" userId="e3acf82f8b4c9194" providerId="LiveId" clId="{8F4BC51A-718D-114C-806D-88F23DD0F03B}" dt="2021-06-18T13:58:51.922" v="0"/>
          <ac:spMkLst>
            <pc:docMk/>
            <pc:sldMk cId="447479420" sldId="273"/>
            <ac:spMk id="4" creationId="{2801F7F7-FFE4-4842-849A-FEB16E61D7B1}"/>
          </ac:spMkLst>
        </pc:spChg>
        <pc:spChg chg="mod">
          <ac:chgData name="Nicoleta Zanotta" userId="e3acf82f8b4c9194" providerId="LiveId" clId="{8F4BC51A-718D-114C-806D-88F23DD0F03B}" dt="2021-06-18T14:10:36.598" v="266" actId="20577"/>
          <ac:spMkLst>
            <pc:docMk/>
            <pc:sldMk cId="447479420" sldId="273"/>
            <ac:spMk id="5" creationId="{086F8E2B-2989-44A7-BF1F-26517FE9EC78}"/>
          </ac:spMkLst>
        </pc:spChg>
        <pc:spChg chg="add del mod">
          <ac:chgData name="Nicoleta Zanotta" userId="e3acf82f8b4c9194" providerId="LiveId" clId="{8F4BC51A-718D-114C-806D-88F23DD0F03B}" dt="2021-06-18T14:21:48.898" v="341" actId="478"/>
          <ac:spMkLst>
            <pc:docMk/>
            <pc:sldMk cId="447479420" sldId="273"/>
            <ac:spMk id="8" creationId="{753E25D8-2632-3749-87E4-92CA8B5B5F59}"/>
          </ac:spMkLst>
        </pc:spChg>
        <pc:spChg chg="add mod">
          <ac:chgData name="Nicoleta Zanotta" userId="e3acf82f8b4c9194" providerId="LiveId" clId="{8F4BC51A-718D-114C-806D-88F23DD0F03B}" dt="2021-06-18T14:29:52.033" v="416" actId="27636"/>
          <ac:spMkLst>
            <pc:docMk/>
            <pc:sldMk cId="447479420" sldId="273"/>
            <ac:spMk id="9" creationId="{B4FF8C00-6A52-7E4D-B882-DBE8962FCEBC}"/>
          </ac:spMkLst>
        </pc:spChg>
        <pc:picChg chg="add del mod">
          <ac:chgData name="Nicoleta Zanotta" userId="e3acf82f8b4c9194" providerId="LiveId" clId="{8F4BC51A-718D-114C-806D-88F23DD0F03B}" dt="2021-06-18T14:20:13.288" v="309" actId="21"/>
          <ac:picMkLst>
            <pc:docMk/>
            <pc:sldMk cId="447479420" sldId="273"/>
            <ac:picMk id="6" creationId="{F02C6931-FCAC-7E4D-8CF2-D37105019FAC}"/>
          </ac:picMkLst>
        </pc:picChg>
        <pc:picChg chg="add del mod">
          <ac:chgData name="Nicoleta Zanotta" userId="e3acf82f8b4c9194" providerId="LiveId" clId="{8F4BC51A-718D-114C-806D-88F23DD0F03B}" dt="2021-06-18T14:23:00.493" v="350" actId="478"/>
          <ac:picMkLst>
            <pc:docMk/>
            <pc:sldMk cId="447479420" sldId="273"/>
            <ac:picMk id="10" creationId="{A26DD4A2-1E78-5048-B2EB-6048C5468FFC}"/>
          </ac:picMkLst>
        </pc:picChg>
        <pc:picChg chg="add mod">
          <ac:chgData name="Nicoleta Zanotta" userId="e3acf82f8b4c9194" providerId="LiveId" clId="{8F4BC51A-718D-114C-806D-88F23DD0F03B}" dt="2021-06-18T14:24:15.633" v="360" actId="14100"/>
          <ac:picMkLst>
            <pc:docMk/>
            <pc:sldMk cId="447479420" sldId="273"/>
            <ac:picMk id="11" creationId="{28427070-F8EB-3A41-BFDF-95818C2998E6}"/>
          </ac:picMkLst>
        </pc:picChg>
      </pc:sldChg>
      <pc:sldChg chg="del">
        <pc:chgData name="Nicoleta Zanotta" userId="e3acf82f8b4c9194" providerId="LiveId" clId="{8F4BC51A-718D-114C-806D-88F23DD0F03B}" dt="2021-06-18T14:11:00.189" v="276" actId="2696"/>
        <pc:sldMkLst>
          <pc:docMk/>
          <pc:sldMk cId="3400948972" sldId="274"/>
        </pc:sldMkLst>
      </pc:sldChg>
      <pc:sldChg chg="modSp del">
        <pc:chgData name="Nicoleta Zanotta" userId="e3acf82f8b4c9194" providerId="LiveId" clId="{8F4BC51A-718D-114C-806D-88F23DD0F03B}" dt="2021-06-18T14:13:50.014" v="294" actId="2696"/>
        <pc:sldMkLst>
          <pc:docMk/>
          <pc:sldMk cId="3997882063" sldId="275"/>
        </pc:sldMkLst>
        <pc:spChg chg="mod">
          <ac:chgData name="Nicoleta Zanotta" userId="e3acf82f8b4c9194" providerId="LiveId" clId="{8F4BC51A-718D-114C-806D-88F23DD0F03B}" dt="2021-06-18T13:58:51.922" v="0"/>
          <ac:spMkLst>
            <pc:docMk/>
            <pc:sldMk cId="3997882063" sldId="275"/>
            <ac:spMk id="4" creationId="{D31107A6-F0A7-41A0-A06D-6BC2D8B1E9AE}"/>
          </ac:spMkLst>
        </pc:spChg>
        <pc:spChg chg="mod">
          <ac:chgData name="Nicoleta Zanotta" userId="e3acf82f8b4c9194" providerId="LiveId" clId="{8F4BC51A-718D-114C-806D-88F23DD0F03B}" dt="2021-06-18T13:58:51.922" v="0"/>
          <ac:spMkLst>
            <pc:docMk/>
            <pc:sldMk cId="3997882063" sldId="275"/>
            <ac:spMk id="5" creationId="{B195BAC1-9357-4A4D-B586-4A8FDBEF8CFA}"/>
          </ac:spMkLst>
        </pc:spChg>
      </pc:sldChg>
      <pc:sldChg chg="modSp del">
        <pc:chgData name="Nicoleta Zanotta" userId="e3acf82f8b4c9194" providerId="LiveId" clId="{8F4BC51A-718D-114C-806D-88F23DD0F03B}" dt="2021-06-18T14:14:03.596" v="296" actId="2696"/>
        <pc:sldMkLst>
          <pc:docMk/>
          <pc:sldMk cId="318118372" sldId="276"/>
        </pc:sldMkLst>
        <pc:spChg chg="mod">
          <ac:chgData name="Nicoleta Zanotta" userId="e3acf82f8b4c9194" providerId="LiveId" clId="{8F4BC51A-718D-114C-806D-88F23DD0F03B}" dt="2021-06-18T13:58:51.922" v="0"/>
          <ac:spMkLst>
            <pc:docMk/>
            <pc:sldMk cId="318118372" sldId="276"/>
            <ac:spMk id="4" creationId="{D31107A6-F0A7-41A0-A06D-6BC2D8B1E9AE}"/>
          </ac:spMkLst>
        </pc:spChg>
        <pc:spChg chg="mod">
          <ac:chgData name="Nicoleta Zanotta" userId="e3acf82f8b4c9194" providerId="LiveId" clId="{8F4BC51A-718D-114C-806D-88F23DD0F03B}" dt="2021-06-18T13:58:51.922" v="0"/>
          <ac:spMkLst>
            <pc:docMk/>
            <pc:sldMk cId="318118372" sldId="276"/>
            <ac:spMk id="5" creationId="{B195BAC1-9357-4A4D-B586-4A8FDBEF8CFA}"/>
          </ac:spMkLst>
        </pc:spChg>
      </pc:sldChg>
      <pc:sldChg chg="modSp del">
        <pc:chgData name="Nicoleta Zanotta" userId="e3acf82f8b4c9194" providerId="LiveId" clId="{8F4BC51A-718D-114C-806D-88F23DD0F03B}" dt="2021-06-18T14:14:21.297" v="299" actId="2696"/>
        <pc:sldMkLst>
          <pc:docMk/>
          <pc:sldMk cId="438394679" sldId="277"/>
        </pc:sldMkLst>
        <pc:spChg chg="mod">
          <ac:chgData name="Nicoleta Zanotta" userId="e3acf82f8b4c9194" providerId="LiveId" clId="{8F4BC51A-718D-114C-806D-88F23DD0F03B}" dt="2021-06-18T13:58:51.922" v="0"/>
          <ac:spMkLst>
            <pc:docMk/>
            <pc:sldMk cId="438394679" sldId="277"/>
            <ac:spMk id="2" creationId="{280A3554-907A-409E-B847-F6DDBB371E0B}"/>
          </ac:spMkLst>
        </pc:spChg>
      </pc:sldChg>
      <pc:sldChg chg="modSp del">
        <pc:chgData name="Nicoleta Zanotta" userId="e3acf82f8b4c9194" providerId="LiveId" clId="{8F4BC51A-718D-114C-806D-88F23DD0F03B}" dt="2021-06-18T14:14:21.297" v="299" actId="2696"/>
        <pc:sldMkLst>
          <pc:docMk/>
          <pc:sldMk cId="1769090271" sldId="278"/>
        </pc:sldMkLst>
        <pc:spChg chg="mod">
          <ac:chgData name="Nicoleta Zanotta" userId="e3acf82f8b4c9194" providerId="LiveId" clId="{8F4BC51A-718D-114C-806D-88F23DD0F03B}" dt="2021-06-18T13:58:51.922" v="0"/>
          <ac:spMkLst>
            <pc:docMk/>
            <pc:sldMk cId="1769090271" sldId="278"/>
            <ac:spMk id="3" creationId="{E8492EA1-74A3-497C-A4F9-E223722FBFC5}"/>
          </ac:spMkLst>
        </pc:spChg>
        <pc:spChg chg="mod">
          <ac:chgData name="Nicoleta Zanotta" userId="e3acf82f8b4c9194" providerId="LiveId" clId="{8F4BC51A-718D-114C-806D-88F23DD0F03B}" dt="2021-06-18T13:58:51.922" v="0"/>
          <ac:spMkLst>
            <pc:docMk/>
            <pc:sldMk cId="1769090271" sldId="278"/>
            <ac:spMk id="4" creationId="{D31107A6-F0A7-41A0-A06D-6BC2D8B1E9AE}"/>
          </ac:spMkLst>
        </pc:spChg>
        <pc:spChg chg="mod">
          <ac:chgData name="Nicoleta Zanotta" userId="e3acf82f8b4c9194" providerId="LiveId" clId="{8F4BC51A-718D-114C-806D-88F23DD0F03B}" dt="2021-06-18T13:58:51.922" v="0"/>
          <ac:spMkLst>
            <pc:docMk/>
            <pc:sldMk cId="1769090271" sldId="278"/>
            <ac:spMk id="5" creationId="{B195BAC1-9357-4A4D-B586-4A8FDBEF8CFA}"/>
          </ac:spMkLst>
        </pc:spChg>
      </pc:sldChg>
      <pc:sldChg chg="modSp del">
        <pc:chgData name="Nicoleta Zanotta" userId="e3acf82f8b4c9194" providerId="LiveId" clId="{8F4BC51A-718D-114C-806D-88F23DD0F03B}" dt="2021-06-18T14:14:10.458" v="298" actId="2696"/>
        <pc:sldMkLst>
          <pc:docMk/>
          <pc:sldMk cId="1715892049" sldId="284"/>
        </pc:sldMkLst>
        <pc:spChg chg="mod">
          <ac:chgData name="Nicoleta Zanotta" userId="e3acf82f8b4c9194" providerId="LiveId" clId="{8F4BC51A-718D-114C-806D-88F23DD0F03B}" dt="2021-06-18T13:58:51.922" v="0"/>
          <ac:spMkLst>
            <pc:docMk/>
            <pc:sldMk cId="1715892049" sldId="284"/>
            <ac:spMk id="2" creationId="{F77BFC41-00AA-4351-BF21-7D6BEA987E0B}"/>
          </ac:spMkLst>
        </pc:spChg>
      </pc:sldChg>
      <pc:sldChg chg="modSp del">
        <pc:chgData name="Nicoleta Zanotta" userId="e3acf82f8b4c9194" providerId="LiveId" clId="{8F4BC51A-718D-114C-806D-88F23DD0F03B}" dt="2021-06-18T14:14:21.297" v="299" actId="2696"/>
        <pc:sldMkLst>
          <pc:docMk/>
          <pc:sldMk cId="1448744331" sldId="285"/>
        </pc:sldMkLst>
        <pc:spChg chg="mod">
          <ac:chgData name="Nicoleta Zanotta" userId="e3acf82f8b4c9194" providerId="LiveId" clId="{8F4BC51A-718D-114C-806D-88F23DD0F03B}" dt="2021-06-18T13:58:51.922" v="0"/>
          <ac:spMkLst>
            <pc:docMk/>
            <pc:sldMk cId="1448744331" sldId="285"/>
            <ac:spMk id="2" creationId="{F77BFC41-00AA-4351-BF21-7D6BEA987E0B}"/>
          </ac:spMkLst>
        </pc:spChg>
      </pc:sldChg>
      <pc:sldChg chg="addSp delSp modSp mod">
        <pc:chgData name="Nicoleta Zanotta" userId="e3acf82f8b4c9194" providerId="LiveId" clId="{8F4BC51A-718D-114C-806D-88F23DD0F03B}" dt="2021-06-18T14:49:03.798" v="610" actId="113"/>
        <pc:sldMkLst>
          <pc:docMk/>
          <pc:sldMk cId="1274477968" sldId="300"/>
        </pc:sldMkLst>
        <pc:spChg chg="del mod">
          <ac:chgData name="Nicoleta Zanotta" userId="e3acf82f8b4c9194" providerId="LiveId" clId="{8F4BC51A-718D-114C-806D-88F23DD0F03B}" dt="2021-06-18T14:05:08.432" v="123" actId="478"/>
          <ac:spMkLst>
            <pc:docMk/>
            <pc:sldMk cId="1274477968" sldId="300"/>
            <ac:spMk id="2" creationId="{204299AC-F98C-45CE-991D-DA4913F340D5}"/>
          </ac:spMkLst>
        </pc:spChg>
        <pc:spChg chg="mod">
          <ac:chgData name="Nicoleta Zanotta" userId="e3acf82f8b4c9194" providerId="LiveId" clId="{8F4BC51A-718D-114C-806D-88F23DD0F03B}" dt="2021-06-18T14:04:11.552" v="106"/>
          <ac:spMkLst>
            <pc:docMk/>
            <pc:sldMk cId="1274477968" sldId="300"/>
            <ac:spMk id="3" creationId="{7CA23882-8BD4-42A0-9167-3284E0AF427E}"/>
          </ac:spMkLst>
        </pc:spChg>
        <pc:spChg chg="mod">
          <ac:chgData name="Nicoleta Zanotta" userId="e3acf82f8b4c9194" providerId="LiveId" clId="{8F4BC51A-718D-114C-806D-88F23DD0F03B}" dt="2021-06-18T13:58:51.922" v="0"/>
          <ac:spMkLst>
            <pc:docMk/>
            <pc:sldMk cId="1274477968" sldId="300"/>
            <ac:spMk id="4" creationId="{B93B39E3-9058-40D4-9254-E923DBDEC22D}"/>
          </ac:spMkLst>
        </pc:spChg>
        <pc:spChg chg="mod">
          <ac:chgData name="Nicoleta Zanotta" userId="e3acf82f8b4c9194" providerId="LiveId" clId="{8F4BC51A-718D-114C-806D-88F23DD0F03B}" dt="2021-06-18T14:04:05.061" v="104" actId="20577"/>
          <ac:spMkLst>
            <pc:docMk/>
            <pc:sldMk cId="1274477968" sldId="300"/>
            <ac:spMk id="5" creationId="{9E88B548-1971-4E2E-8239-6C13219A0424}"/>
          </ac:spMkLst>
        </pc:spChg>
        <pc:spChg chg="add del mod">
          <ac:chgData name="Nicoleta Zanotta" userId="e3acf82f8b4c9194" providerId="LiveId" clId="{8F4BC51A-718D-114C-806D-88F23DD0F03B}" dt="2021-06-18T14:05:11.493" v="124" actId="478"/>
          <ac:spMkLst>
            <pc:docMk/>
            <pc:sldMk cId="1274477968" sldId="300"/>
            <ac:spMk id="8" creationId="{57E7B0EE-5332-2848-9794-FFAAE61D675D}"/>
          </ac:spMkLst>
        </pc:spChg>
        <pc:graphicFrameChg chg="add mod modGraphic">
          <ac:chgData name="Nicoleta Zanotta" userId="e3acf82f8b4c9194" providerId="LiveId" clId="{8F4BC51A-718D-114C-806D-88F23DD0F03B}" dt="2021-06-18T14:49:03.798" v="610" actId="113"/>
          <ac:graphicFrameMkLst>
            <pc:docMk/>
            <pc:sldMk cId="1274477968" sldId="300"/>
            <ac:graphicFrameMk id="6" creationId="{7A04C17B-BDD6-EC4C-A4E9-89767CF52B8E}"/>
          </ac:graphicFrameMkLst>
        </pc:graphicFrameChg>
      </pc:sldChg>
      <pc:sldChg chg="modSp del">
        <pc:chgData name="Nicoleta Zanotta" userId="e3acf82f8b4c9194" providerId="LiveId" clId="{8F4BC51A-718D-114C-806D-88F23DD0F03B}" dt="2021-06-18T14:13:54.838" v="295" actId="2696"/>
        <pc:sldMkLst>
          <pc:docMk/>
          <pc:sldMk cId="390635604" sldId="301"/>
        </pc:sldMkLst>
        <pc:spChg chg="mod">
          <ac:chgData name="Nicoleta Zanotta" userId="e3acf82f8b4c9194" providerId="LiveId" clId="{8F4BC51A-718D-114C-806D-88F23DD0F03B}" dt="2021-06-18T13:58:51.922" v="0"/>
          <ac:spMkLst>
            <pc:docMk/>
            <pc:sldMk cId="390635604" sldId="301"/>
            <ac:spMk id="4" creationId="{D31107A6-F0A7-41A0-A06D-6BC2D8B1E9AE}"/>
          </ac:spMkLst>
        </pc:spChg>
        <pc:spChg chg="mod">
          <ac:chgData name="Nicoleta Zanotta" userId="e3acf82f8b4c9194" providerId="LiveId" clId="{8F4BC51A-718D-114C-806D-88F23DD0F03B}" dt="2021-06-18T13:58:51.922" v="0"/>
          <ac:spMkLst>
            <pc:docMk/>
            <pc:sldMk cId="390635604" sldId="301"/>
            <ac:spMk id="5" creationId="{B195BAC1-9357-4A4D-B586-4A8FDBEF8CFA}"/>
          </ac:spMkLst>
        </pc:spChg>
      </pc:sldChg>
      <pc:sldChg chg="modSp del">
        <pc:chgData name="Nicoleta Zanotta" userId="e3acf82f8b4c9194" providerId="LiveId" clId="{8F4BC51A-718D-114C-806D-88F23DD0F03B}" dt="2021-06-18T14:14:21.297" v="299" actId="2696"/>
        <pc:sldMkLst>
          <pc:docMk/>
          <pc:sldMk cId="3564349605" sldId="302"/>
        </pc:sldMkLst>
        <pc:spChg chg="mod">
          <ac:chgData name="Nicoleta Zanotta" userId="e3acf82f8b4c9194" providerId="LiveId" clId="{8F4BC51A-718D-114C-806D-88F23DD0F03B}" dt="2021-06-18T13:58:51.922" v="0"/>
          <ac:spMkLst>
            <pc:docMk/>
            <pc:sldMk cId="3564349605" sldId="302"/>
            <ac:spMk id="3" creationId="{E8492EA1-74A3-497C-A4F9-E223722FBFC5}"/>
          </ac:spMkLst>
        </pc:spChg>
        <pc:spChg chg="mod">
          <ac:chgData name="Nicoleta Zanotta" userId="e3acf82f8b4c9194" providerId="LiveId" clId="{8F4BC51A-718D-114C-806D-88F23DD0F03B}" dt="2021-06-18T13:58:51.922" v="0"/>
          <ac:spMkLst>
            <pc:docMk/>
            <pc:sldMk cId="3564349605" sldId="302"/>
            <ac:spMk id="4" creationId="{D31107A6-F0A7-41A0-A06D-6BC2D8B1E9AE}"/>
          </ac:spMkLst>
        </pc:spChg>
        <pc:spChg chg="mod">
          <ac:chgData name="Nicoleta Zanotta" userId="e3acf82f8b4c9194" providerId="LiveId" clId="{8F4BC51A-718D-114C-806D-88F23DD0F03B}" dt="2021-06-18T13:58:51.922" v="0"/>
          <ac:spMkLst>
            <pc:docMk/>
            <pc:sldMk cId="3564349605" sldId="302"/>
            <ac:spMk id="5" creationId="{B195BAC1-9357-4A4D-B586-4A8FDBEF8CFA}"/>
          </ac:spMkLst>
        </pc:spChg>
      </pc:sldChg>
      <pc:sldChg chg="modSp del">
        <pc:chgData name="Nicoleta Zanotta" userId="e3acf82f8b4c9194" providerId="LiveId" clId="{8F4BC51A-718D-114C-806D-88F23DD0F03B}" dt="2021-06-18T14:14:21.297" v="299" actId="2696"/>
        <pc:sldMkLst>
          <pc:docMk/>
          <pc:sldMk cId="3423563653" sldId="303"/>
        </pc:sldMkLst>
        <pc:spChg chg="mod">
          <ac:chgData name="Nicoleta Zanotta" userId="e3acf82f8b4c9194" providerId="LiveId" clId="{8F4BC51A-718D-114C-806D-88F23DD0F03B}" dt="2021-06-18T13:58:51.922" v="0"/>
          <ac:spMkLst>
            <pc:docMk/>
            <pc:sldMk cId="3423563653" sldId="303"/>
            <ac:spMk id="3" creationId="{E8492EA1-74A3-497C-A4F9-E223722FBFC5}"/>
          </ac:spMkLst>
        </pc:spChg>
        <pc:spChg chg="mod">
          <ac:chgData name="Nicoleta Zanotta" userId="e3acf82f8b4c9194" providerId="LiveId" clId="{8F4BC51A-718D-114C-806D-88F23DD0F03B}" dt="2021-06-18T13:58:51.922" v="0"/>
          <ac:spMkLst>
            <pc:docMk/>
            <pc:sldMk cId="3423563653" sldId="303"/>
            <ac:spMk id="4" creationId="{D31107A6-F0A7-41A0-A06D-6BC2D8B1E9AE}"/>
          </ac:spMkLst>
        </pc:spChg>
        <pc:spChg chg="mod">
          <ac:chgData name="Nicoleta Zanotta" userId="e3acf82f8b4c9194" providerId="LiveId" clId="{8F4BC51A-718D-114C-806D-88F23DD0F03B}" dt="2021-06-18T13:58:51.922" v="0"/>
          <ac:spMkLst>
            <pc:docMk/>
            <pc:sldMk cId="3423563653" sldId="303"/>
            <ac:spMk id="5" creationId="{B195BAC1-9357-4A4D-B586-4A8FDBEF8CFA}"/>
          </ac:spMkLst>
        </pc:spChg>
      </pc:sldChg>
      <pc:sldChg chg="modSp del">
        <pc:chgData name="Nicoleta Zanotta" userId="e3acf82f8b4c9194" providerId="LiveId" clId="{8F4BC51A-718D-114C-806D-88F23DD0F03B}" dt="2021-06-18T14:14:07.011" v="297" actId="2696"/>
        <pc:sldMkLst>
          <pc:docMk/>
          <pc:sldMk cId="3185712800" sldId="304"/>
        </pc:sldMkLst>
        <pc:spChg chg="mod">
          <ac:chgData name="Nicoleta Zanotta" userId="e3acf82f8b4c9194" providerId="LiveId" clId="{8F4BC51A-718D-114C-806D-88F23DD0F03B}" dt="2021-06-18T13:58:51.922" v="0"/>
          <ac:spMkLst>
            <pc:docMk/>
            <pc:sldMk cId="3185712800" sldId="304"/>
            <ac:spMk id="4" creationId="{D31107A6-F0A7-41A0-A06D-6BC2D8B1E9AE}"/>
          </ac:spMkLst>
        </pc:spChg>
        <pc:spChg chg="mod">
          <ac:chgData name="Nicoleta Zanotta" userId="e3acf82f8b4c9194" providerId="LiveId" clId="{8F4BC51A-718D-114C-806D-88F23DD0F03B}" dt="2021-06-18T13:58:51.922" v="0"/>
          <ac:spMkLst>
            <pc:docMk/>
            <pc:sldMk cId="3185712800" sldId="304"/>
            <ac:spMk id="5" creationId="{B195BAC1-9357-4A4D-B586-4A8FDBEF8CFA}"/>
          </ac:spMkLst>
        </pc:spChg>
      </pc:sldChg>
      <pc:sldChg chg="modSp new mod">
        <pc:chgData name="Nicoleta Zanotta" userId="e3acf82f8b4c9194" providerId="LiveId" clId="{8F4BC51A-718D-114C-806D-88F23DD0F03B}" dt="2021-06-18T14:48:32.348" v="604" actId="404"/>
        <pc:sldMkLst>
          <pc:docMk/>
          <pc:sldMk cId="213883913" sldId="305"/>
        </pc:sldMkLst>
        <pc:spChg chg="mod">
          <ac:chgData name="Nicoleta Zanotta" userId="e3acf82f8b4c9194" providerId="LiveId" clId="{8F4BC51A-718D-114C-806D-88F23DD0F03B}" dt="2021-06-18T14:00:55.508" v="37"/>
          <ac:spMkLst>
            <pc:docMk/>
            <pc:sldMk cId="213883913" sldId="305"/>
            <ac:spMk id="2" creationId="{998C6F02-36B8-684B-B3B8-6AD106BEDB78}"/>
          </ac:spMkLst>
        </pc:spChg>
        <pc:spChg chg="mod">
          <ac:chgData name="Nicoleta Zanotta" userId="e3acf82f8b4c9194" providerId="LiveId" clId="{8F4BC51A-718D-114C-806D-88F23DD0F03B}" dt="2021-06-18T14:48:32.348" v="604" actId="404"/>
          <ac:spMkLst>
            <pc:docMk/>
            <pc:sldMk cId="213883913" sldId="305"/>
            <ac:spMk id="3" creationId="{BAC69DDF-FEFE-0C4D-AB6C-5098523EA654}"/>
          </ac:spMkLst>
        </pc:spChg>
        <pc:spChg chg="mod">
          <ac:chgData name="Nicoleta Zanotta" userId="e3acf82f8b4c9194" providerId="LiveId" clId="{8F4BC51A-718D-114C-806D-88F23DD0F03B}" dt="2021-06-18T14:01:21.456" v="51" actId="20577"/>
          <ac:spMkLst>
            <pc:docMk/>
            <pc:sldMk cId="213883913" sldId="305"/>
            <ac:spMk id="4" creationId="{C61ABD31-BE4C-B24C-8903-1B4D38D986FC}"/>
          </ac:spMkLst>
        </pc:spChg>
        <pc:spChg chg="mod">
          <ac:chgData name="Nicoleta Zanotta" userId="e3acf82f8b4c9194" providerId="LiveId" clId="{8F4BC51A-718D-114C-806D-88F23DD0F03B}" dt="2021-06-18T14:01:58.079" v="81" actId="1036"/>
          <ac:spMkLst>
            <pc:docMk/>
            <pc:sldMk cId="213883913" sldId="305"/>
            <ac:spMk id="5" creationId="{73680D7D-C01C-434B-9100-FBD3EDFB6BFC}"/>
          </ac:spMkLst>
        </pc:spChg>
      </pc:sldChg>
      <pc:sldChg chg="modSp add">
        <pc:chgData name="Nicoleta Zanotta" userId="e3acf82f8b4c9194" providerId="LiveId" clId="{8F4BC51A-718D-114C-806D-88F23DD0F03B}" dt="2021-06-18T14:11:34.193" v="279"/>
        <pc:sldMkLst>
          <pc:docMk/>
          <pc:sldMk cId="1378427782" sldId="306"/>
        </pc:sldMkLst>
        <pc:spChg chg="mod">
          <ac:chgData name="Nicoleta Zanotta" userId="e3acf82f8b4c9194" providerId="LiveId" clId="{8F4BC51A-718D-114C-806D-88F23DD0F03B}" dt="2021-06-18T14:11:34.193" v="279"/>
          <ac:spMkLst>
            <pc:docMk/>
            <pc:sldMk cId="1378427782" sldId="306"/>
            <ac:spMk id="2" creationId="{CBCC01E7-DB5C-4333-BE99-7C46E27BA069}"/>
          </ac:spMkLst>
        </pc:spChg>
      </pc:sldChg>
      <pc:sldChg chg="modSp add">
        <pc:chgData name="Nicoleta Zanotta" userId="e3acf82f8b4c9194" providerId="LiveId" clId="{8F4BC51A-718D-114C-806D-88F23DD0F03B}" dt="2021-06-18T14:12:33.861" v="283"/>
        <pc:sldMkLst>
          <pc:docMk/>
          <pc:sldMk cId="2210667276" sldId="307"/>
        </pc:sldMkLst>
        <pc:spChg chg="mod">
          <ac:chgData name="Nicoleta Zanotta" userId="e3acf82f8b4c9194" providerId="LiveId" clId="{8F4BC51A-718D-114C-806D-88F23DD0F03B}" dt="2021-06-18T14:12:33.861" v="283"/>
          <ac:spMkLst>
            <pc:docMk/>
            <pc:sldMk cId="2210667276" sldId="307"/>
            <ac:spMk id="2" creationId="{CBCC01E7-DB5C-4333-BE99-7C46E27BA069}"/>
          </ac:spMkLst>
        </pc:spChg>
      </pc:sldChg>
      <pc:sldChg chg="modSp add">
        <pc:chgData name="Nicoleta Zanotta" userId="e3acf82f8b4c9194" providerId="LiveId" clId="{8F4BC51A-718D-114C-806D-88F23DD0F03B}" dt="2021-06-18T14:13:09.438" v="286"/>
        <pc:sldMkLst>
          <pc:docMk/>
          <pc:sldMk cId="4217206492" sldId="308"/>
        </pc:sldMkLst>
        <pc:spChg chg="mod">
          <ac:chgData name="Nicoleta Zanotta" userId="e3acf82f8b4c9194" providerId="LiveId" clId="{8F4BC51A-718D-114C-806D-88F23DD0F03B}" dt="2021-06-18T14:13:09.438" v="286"/>
          <ac:spMkLst>
            <pc:docMk/>
            <pc:sldMk cId="4217206492" sldId="308"/>
            <ac:spMk id="2" creationId="{CBCC01E7-DB5C-4333-BE99-7C46E27BA069}"/>
          </ac:spMkLst>
        </pc:spChg>
      </pc:sldChg>
      <pc:sldChg chg="addSp delSp modSp add mod ord">
        <pc:chgData name="Nicoleta Zanotta" userId="e3acf82f8b4c9194" providerId="LiveId" clId="{8F4BC51A-718D-114C-806D-88F23DD0F03B}" dt="2021-06-18T15:02:52.464" v="779" actId="1076"/>
        <pc:sldMkLst>
          <pc:docMk/>
          <pc:sldMk cId="4266404484" sldId="309"/>
        </pc:sldMkLst>
        <pc:spChg chg="mod">
          <ac:chgData name="Nicoleta Zanotta" userId="e3acf82f8b4c9194" providerId="LiveId" clId="{8F4BC51A-718D-114C-806D-88F23DD0F03B}" dt="2021-06-18T14:30:48.307" v="420" actId="403"/>
          <ac:spMkLst>
            <pc:docMk/>
            <pc:sldMk cId="4266404484" sldId="309"/>
            <ac:spMk id="2" creationId="{3966948F-C2F3-4388-B34C-80FCA248FD1D}"/>
          </ac:spMkLst>
        </pc:spChg>
        <pc:spChg chg="mod">
          <ac:chgData name="Nicoleta Zanotta" userId="e3acf82f8b4c9194" providerId="LiveId" clId="{8F4BC51A-718D-114C-806D-88F23DD0F03B}" dt="2021-06-18T14:13:31.330" v="291"/>
          <ac:spMkLst>
            <pc:docMk/>
            <pc:sldMk cId="4266404484" sldId="309"/>
            <ac:spMk id="3" creationId="{09D63AE3-D534-4897-B567-D42BADF2FC91}"/>
          </ac:spMkLst>
        </pc:spChg>
        <pc:spChg chg="add mod">
          <ac:chgData name="Nicoleta Zanotta" userId="e3acf82f8b4c9194" providerId="LiveId" clId="{8F4BC51A-718D-114C-806D-88F23DD0F03B}" dt="2021-06-18T14:33:00.973" v="468" actId="164"/>
          <ac:spMkLst>
            <pc:docMk/>
            <pc:sldMk cId="4266404484" sldId="309"/>
            <ac:spMk id="8" creationId="{2171C1D6-3C87-9F44-A75C-DF4E3BA7830F}"/>
          </ac:spMkLst>
        </pc:spChg>
        <pc:spChg chg="add mod">
          <ac:chgData name="Nicoleta Zanotta" userId="e3acf82f8b4c9194" providerId="LiveId" clId="{8F4BC51A-718D-114C-806D-88F23DD0F03B}" dt="2021-06-18T14:51:06.194" v="633" actId="164"/>
          <ac:spMkLst>
            <pc:docMk/>
            <pc:sldMk cId="4266404484" sldId="309"/>
            <ac:spMk id="11" creationId="{56F03A0B-3C11-CB48-9D35-503D6A05E5ED}"/>
          </ac:spMkLst>
        </pc:spChg>
        <pc:grpChg chg="add mod">
          <ac:chgData name="Nicoleta Zanotta" userId="e3acf82f8b4c9194" providerId="LiveId" clId="{8F4BC51A-718D-114C-806D-88F23DD0F03B}" dt="2021-06-18T15:02:52.464" v="779" actId="1076"/>
          <ac:grpSpMkLst>
            <pc:docMk/>
            <pc:sldMk cId="4266404484" sldId="309"/>
            <ac:grpSpMk id="9" creationId="{F3155742-FA20-004D-BF21-2AC57CB62E9F}"/>
          </ac:grpSpMkLst>
        </pc:grpChg>
        <pc:grpChg chg="add mod">
          <ac:chgData name="Nicoleta Zanotta" userId="e3acf82f8b4c9194" providerId="LiveId" clId="{8F4BC51A-718D-114C-806D-88F23DD0F03B}" dt="2021-06-18T15:02:47.360" v="778" actId="1076"/>
          <ac:grpSpMkLst>
            <pc:docMk/>
            <pc:sldMk cId="4266404484" sldId="309"/>
            <ac:grpSpMk id="12" creationId="{EBBFEA45-B70C-2B4E-B499-E4DD5FA846FE}"/>
          </ac:grpSpMkLst>
        </pc:grpChg>
        <pc:picChg chg="add del mod">
          <ac:chgData name="Nicoleta Zanotta" userId="e3acf82f8b4c9194" providerId="LiveId" clId="{8F4BC51A-718D-114C-806D-88F23DD0F03B}" dt="2021-06-18T14:32:01.445" v="446" actId="478"/>
          <ac:picMkLst>
            <pc:docMk/>
            <pc:sldMk cId="4266404484" sldId="309"/>
            <ac:picMk id="6" creationId="{E8E34CAD-6744-1C4D-BD2F-F620B60357AE}"/>
          </ac:picMkLst>
        </pc:picChg>
        <pc:picChg chg="add mod">
          <ac:chgData name="Nicoleta Zanotta" userId="e3acf82f8b4c9194" providerId="LiveId" clId="{8F4BC51A-718D-114C-806D-88F23DD0F03B}" dt="2021-06-18T14:33:00.973" v="468" actId="164"/>
          <ac:picMkLst>
            <pc:docMk/>
            <pc:sldMk cId="4266404484" sldId="309"/>
            <ac:picMk id="7" creationId="{53A85AAC-2BD9-B443-8D46-A2AEBFC9AAD5}"/>
          </ac:picMkLst>
        </pc:picChg>
        <pc:picChg chg="add mod">
          <ac:chgData name="Nicoleta Zanotta" userId="e3acf82f8b4c9194" providerId="LiveId" clId="{8F4BC51A-718D-114C-806D-88F23DD0F03B}" dt="2021-06-18T14:51:06.194" v="633" actId="164"/>
          <ac:picMkLst>
            <pc:docMk/>
            <pc:sldMk cId="4266404484" sldId="309"/>
            <ac:picMk id="10" creationId="{B2BF89D2-96DC-C243-A32F-0A4861242DB5}"/>
          </ac:picMkLst>
        </pc:picChg>
      </pc:sldChg>
      <pc:sldChg chg="add del">
        <pc:chgData name="Nicoleta Zanotta" userId="e3acf82f8b4c9194" providerId="LiveId" clId="{8F4BC51A-718D-114C-806D-88F23DD0F03B}" dt="2021-06-18T15:09:18.137" v="877" actId="2696"/>
        <pc:sldMkLst>
          <pc:docMk/>
          <pc:sldMk cId="1900977407" sldId="310"/>
        </pc:sldMkLst>
      </pc:sldChg>
      <pc:sldChg chg="add del">
        <pc:chgData name="Nicoleta Zanotta" userId="e3acf82f8b4c9194" providerId="LiveId" clId="{8F4BC51A-718D-114C-806D-88F23DD0F03B}" dt="2021-06-18T15:09:21.541" v="878" actId="2696"/>
        <pc:sldMkLst>
          <pc:docMk/>
          <pc:sldMk cId="1157028477" sldId="311"/>
        </pc:sldMkLst>
      </pc:sldChg>
      <pc:sldChg chg="addSp delSp modSp add mod ord">
        <pc:chgData name="Nicoleta Zanotta" userId="e3acf82f8b4c9194" providerId="LiveId" clId="{8F4BC51A-718D-114C-806D-88F23DD0F03B}" dt="2021-06-18T16:18:04.974" v="1031" actId="1076"/>
        <pc:sldMkLst>
          <pc:docMk/>
          <pc:sldMk cId="1798656134" sldId="312"/>
        </pc:sldMkLst>
        <pc:spChg chg="mod">
          <ac:chgData name="Nicoleta Zanotta" userId="e3acf82f8b4c9194" providerId="LiveId" clId="{8F4BC51A-718D-114C-806D-88F23DD0F03B}" dt="2021-06-18T15:10:14.205" v="882" actId="20577"/>
          <ac:spMkLst>
            <pc:docMk/>
            <pc:sldMk cId="1798656134" sldId="312"/>
            <ac:spMk id="2" creationId="{3966948F-C2F3-4388-B34C-80FCA248FD1D}"/>
          </ac:spMkLst>
        </pc:spChg>
        <pc:spChg chg="mod">
          <ac:chgData name="Nicoleta Zanotta" userId="e3acf82f8b4c9194" providerId="LiveId" clId="{8F4BC51A-718D-114C-806D-88F23DD0F03B}" dt="2021-06-18T14:14:59.110" v="305"/>
          <ac:spMkLst>
            <pc:docMk/>
            <pc:sldMk cId="1798656134" sldId="312"/>
            <ac:spMk id="3" creationId="{09D63AE3-D534-4897-B567-D42BADF2FC91}"/>
          </ac:spMkLst>
        </pc:spChg>
        <pc:picChg chg="add del mod">
          <ac:chgData name="Nicoleta Zanotta" userId="e3acf82f8b4c9194" providerId="LiveId" clId="{8F4BC51A-718D-114C-806D-88F23DD0F03B}" dt="2021-06-18T15:59:11.636" v="913" actId="478"/>
          <ac:picMkLst>
            <pc:docMk/>
            <pc:sldMk cId="1798656134" sldId="312"/>
            <ac:picMk id="6" creationId="{4BD4349A-507A-C743-9A8E-A46E74C3353F}"/>
          </ac:picMkLst>
        </pc:picChg>
        <pc:picChg chg="add mod">
          <ac:chgData name="Nicoleta Zanotta" userId="e3acf82f8b4c9194" providerId="LiveId" clId="{8F4BC51A-718D-114C-806D-88F23DD0F03B}" dt="2021-06-18T16:18:04.974" v="1031" actId="1076"/>
          <ac:picMkLst>
            <pc:docMk/>
            <pc:sldMk cId="1798656134" sldId="312"/>
            <ac:picMk id="7" creationId="{5C1CE367-4341-834B-B58B-513D8D37E171}"/>
          </ac:picMkLst>
        </pc:picChg>
      </pc:sldChg>
      <pc:sldChg chg="new del">
        <pc:chgData name="Nicoleta Zanotta" userId="e3acf82f8b4c9194" providerId="LiveId" clId="{8F4BC51A-718D-114C-806D-88F23DD0F03B}" dt="2021-06-18T14:40:15.671" v="487" actId="2696"/>
        <pc:sldMkLst>
          <pc:docMk/>
          <pc:sldMk cId="3766619169" sldId="313"/>
        </pc:sldMkLst>
      </pc:sldChg>
      <pc:sldChg chg="addSp delSp modSp new del mod">
        <pc:chgData name="Nicoleta Zanotta" userId="e3acf82f8b4c9194" providerId="LiveId" clId="{8F4BC51A-718D-114C-806D-88F23DD0F03B}" dt="2021-06-18T14:22:35.287" v="347" actId="2696"/>
        <pc:sldMkLst>
          <pc:docMk/>
          <pc:sldMk cId="1419049821" sldId="314"/>
        </pc:sldMkLst>
        <pc:spChg chg="mod">
          <ac:chgData name="Nicoleta Zanotta" userId="e3acf82f8b4c9194" providerId="LiveId" clId="{8F4BC51A-718D-114C-806D-88F23DD0F03B}" dt="2021-06-18T14:21:07.355" v="332" actId="20577"/>
          <ac:spMkLst>
            <pc:docMk/>
            <pc:sldMk cId="1419049821" sldId="314"/>
            <ac:spMk id="2" creationId="{C0ACC6FF-2BCF-084E-B1B7-581E1EE9CFF8}"/>
          </ac:spMkLst>
        </pc:spChg>
        <pc:spChg chg="del">
          <ac:chgData name="Nicoleta Zanotta" userId="e3acf82f8b4c9194" providerId="LiveId" clId="{8F4BC51A-718D-114C-806D-88F23DD0F03B}" dt="2021-06-18T14:20:16.246" v="310"/>
          <ac:spMkLst>
            <pc:docMk/>
            <pc:sldMk cId="1419049821" sldId="314"/>
            <ac:spMk id="3" creationId="{159E8070-79EB-5C49-A9C9-ACF7C2C3E7D0}"/>
          </ac:spMkLst>
        </pc:spChg>
        <pc:spChg chg="del">
          <ac:chgData name="Nicoleta Zanotta" userId="e3acf82f8b4c9194" providerId="LiveId" clId="{8F4BC51A-718D-114C-806D-88F23DD0F03B}" dt="2021-06-18T14:20:27.870" v="313" actId="478"/>
          <ac:spMkLst>
            <pc:docMk/>
            <pc:sldMk cId="1419049821" sldId="314"/>
            <ac:spMk id="4" creationId="{E9AC5C12-A872-7A41-85EC-BD720BD70FF5}"/>
          </ac:spMkLst>
        </pc:spChg>
        <pc:spChg chg="mod">
          <ac:chgData name="Nicoleta Zanotta" userId="e3acf82f8b4c9194" providerId="LiveId" clId="{8F4BC51A-718D-114C-806D-88F23DD0F03B}" dt="2021-06-18T14:20:36.664" v="326" actId="20577"/>
          <ac:spMkLst>
            <pc:docMk/>
            <pc:sldMk cId="1419049821" sldId="314"/>
            <ac:spMk id="5" creationId="{C5F4C7D2-170E-5C4D-928B-E3F3B115E8D4}"/>
          </ac:spMkLst>
        </pc:spChg>
        <pc:spChg chg="add del mod">
          <ac:chgData name="Nicoleta Zanotta" userId="e3acf82f8b4c9194" providerId="LiveId" clId="{8F4BC51A-718D-114C-806D-88F23DD0F03B}" dt="2021-06-18T14:22:00.878" v="344"/>
          <ac:spMkLst>
            <pc:docMk/>
            <pc:sldMk cId="1419049821" sldId="314"/>
            <ac:spMk id="7" creationId="{82E1C57C-F5AB-4F4F-B212-AFBB9BA8697C}"/>
          </ac:spMkLst>
        </pc:spChg>
        <pc:spChg chg="add del mod">
          <ac:chgData name="Nicoleta Zanotta" userId="e3acf82f8b4c9194" providerId="LiveId" clId="{8F4BC51A-718D-114C-806D-88F23DD0F03B}" dt="2021-06-18T14:21:38.572" v="337" actId="478"/>
          <ac:spMkLst>
            <pc:docMk/>
            <pc:sldMk cId="1419049821" sldId="314"/>
            <ac:spMk id="8" creationId="{A2FC8DA9-41AE-5A47-9591-D12DB8AF891F}"/>
          </ac:spMkLst>
        </pc:spChg>
        <pc:spChg chg="add del mod">
          <ac:chgData name="Nicoleta Zanotta" userId="e3acf82f8b4c9194" providerId="LiveId" clId="{8F4BC51A-718D-114C-806D-88F23DD0F03B}" dt="2021-06-18T14:22:00.879" v="346"/>
          <ac:spMkLst>
            <pc:docMk/>
            <pc:sldMk cId="1419049821" sldId="314"/>
            <ac:spMk id="9" creationId="{763EE321-A92F-6C44-8563-AA2F687D51E5}"/>
          </ac:spMkLst>
        </pc:spChg>
        <pc:picChg chg="add mod">
          <ac:chgData name="Nicoleta Zanotta" userId="e3acf82f8b4c9194" providerId="LiveId" clId="{8F4BC51A-718D-114C-806D-88F23DD0F03B}" dt="2021-06-18T14:21:16.270" v="333" actId="14100"/>
          <ac:picMkLst>
            <pc:docMk/>
            <pc:sldMk cId="1419049821" sldId="314"/>
            <ac:picMk id="6" creationId="{6710A14C-7E75-8D4B-9785-978EE01EA028}"/>
          </ac:picMkLst>
        </pc:picChg>
      </pc:sldChg>
      <pc:sldChg chg="addSp delSp modSp add mod">
        <pc:chgData name="Nicoleta Zanotta" userId="e3acf82f8b4c9194" providerId="LiveId" clId="{8F4BC51A-718D-114C-806D-88F23DD0F03B}" dt="2021-06-18T17:23:47.408" v="1284" actId="1076"/>
        <pc:sldMkLst>
          <pc:docMk/>
          <pc:sldMk cId="2590457948" sldId="314"/>
        </pc:sldMkLst>
        <pc:spChg chg="mod">
          <ac:chgData name="Nicoleta Zanotta" userId="e3acf82f8b4c9194" providerId="LiveId" clId="{8F4BC51A-718D-114C-806D-88F23DD0F03B}" dt="2021-06-18T14:29:39.195" v="412" actId="20577"/>
          <ac:spMkLst>
            <pc:docMk/>
            <pc:sldMk cId="2590457948" sldId="314"/>
            <ac:spMk id="9" creationId="{B4FF8C00-6A52-7E4D-B882-DBE8962FCEBC}"/>
          </ac:spMkLst>
        </pc:spChg>
        <pc:picChg chg="add del mod">
          <ac:chgData name="Nicoleta Zanotta" userId="e3acf82f8b4c9194" providerId="LiveId" clId="{8F4BC51A-718D-114C-806D-88F23DD0F03B}" dt="2021-06-18T17:23:26.904" v="1231" actId="478"/>
          <ac:picMkLst>
            <pc:docMk/>
            <pc:sldMk cId="2590457948" sldId="314"/>
            <ac:picMk id="7" creationId="{626A0B99-0D05-C640-85DA-DD66A2B818BF}"/>
          </ac:picMkLst>
        </pc:picChg>
        <pc:picChg chg="del mod">
          <ac:chgData name="Nicoleta Zanotta" userId="e3acf82f8b4c9194" providerId="LiveId" clId="{8F4BC51A-718D-114C-806D-88F23DD0F03B}" dt="2021-06-18T15:36:23.372" v="907" actId="478"/>
          <ac:picMkLst>
            <pc:docMk/>
            <pc:sldMk cId="2590457948" sldId="314"/>
            <ac:picMk id="10" creationId="{A26DD4A2-1E78-5048-B2EB-6048C5468FFC}"/>
          </ac:picMkLst>
        </pc:picChg>
        <pc:picChg chg="add mod">
          <ac:chgData name="Nicoleta Zanotta" userId="e3acf82f8b4c9194" providerId="LiveId" clId="{8F4BC51A-718D-114C-806D-88F23DD0F03B}" dt="2021-06-18T17:23:47.408" v="1284" actId="1076"/>
          <ac:picMkLst>
            <pc:docMk/>
            <pc:sldMk cId="2590457948" sldId="314"/>
            <ac:picMk id="1026" creationId="{010798AB-2401-354B-BE40-8AFDD87C8D64}"/>
          </ac:picMkLst>
        </pc:picChg>
      </pc:sldChg>
      <pc:sldChg chg="addSp delSp modSp add mod">
        <pc:chgData name="Nicoleta Zanotta" userId="e3acf82f8b4c9194" providerId="LiveId" clId="{8F4BC51A-718D-114C-806D-88F23DD0F03B}" dt="2021-06-18T17:19:26.132" v="1230" actId="1035"/>
        <pc:sldMkLst>
          <pc:docMk/>
          <pc:sldMk cId="4073001158" sldId="315"/>
        </pc:sldMkLst>
        <pc:spChg chg="mod">
          <ac:chgData name="Nicoleta Zanotta" userId="e3acf82f8b4c9194" providerId="LiveId" clId="{8F4BC51A-718D-114C-806D-88F23DD0F03B}" dt="2021-06-18T14:29:26.354" v="406" actId="20577"/>
          <ac:spMkLst>
            <pc:docMk/>
            <pc:sldMk cId="4073001158" sldId="315"/>
            <ac:spMk id="9" creationId="{B4FF8C00-6A52-7E4D-B882-DBE8962FCEBC}"/>
          </ac:spMkLst>
        </pc:spChg>
        <pc:picChg chg="add mod">
          <ac:chgData name="Nicoleta Zanotta" userId="e3acf82f8b4c9194" providerId="LiveId" clId="{8F4BC51A-718D-114C-806D-88F23DD0F03B}" dt="2021-06-18T17:19:26.132" v="1230" actId="1035"/>
          <ac:picMkLst>
            <pc:docMk/>
            <pc:sldMk cId="4073001158" sldId="315"/>
            <ac:picMk id="2" creationId="{326FA1E4-18A0-4F4C-841F-E3052651F1C2}"/>
          </ac:picMkLst>
        </pc:picChg>
        <pc:picChg chg="add del mod">
          <ac:chgData name="Nicoleta Zanotta" userId="e3acf82f8b4c9194" providerId="LiveId" clId="{8F4BC51A-718D-114C-806D-88F23DD0F03B}" dt="2021-06-18T17:18:17.172" v="1168" actId="478"/>
          <ac:picMkLst>
            <pc:docMk/>
            <pc:sldMk cId="4073001158" sldId="315"/>
            <ac:picMk id="7" creationId="{05DCEA75-E2CA-9644-828A-63132158E116}"/>
          </ac:picMkLst>
        </pc:picChg>
        <pc:picChg chg="del">
          <ac:chgData name="Nicoleta Zanotta" userId="e3acf82f8b4c9194" providerId="LiveId" clId="{8F4BC51A-718D-114C-806D-88F23DD0F03B}" dt="2021-06-18T14:24:50.658" v="362" actId="478"/>
          <ac:picMkLst>
            <pc:docMk/>
            <pc:sldMk cId="4073001158" sldId="315"/>
            <ac:picMk id="10" creationId="{A26DD4A2-1E78-5048-B2EB-6048C5468FFC}"/>
          </ac:picMkLst>
        </pc:picChg>
      </pc:sldChg>
      <pc:sldChg chg="modSp new del mod">
        <pc:chgData name="Nicoleta Zanotta" userId="e3acf82f8b4c9194" providerId="LiveId" clId="{8F4BC51A-718D-114C-806D-88F23DD0F03B}" dt="2021-06-18T14:40:26.575" v="489" actId="2696"/>
        <pc:sldMkLst>
          <pc:docMk/>
          <pc:sldMk cId="3384501390" sldId="316"/>
        </pc:sldMkLst>
        <pc:spChg chg="mod">
          <ac:chgData name="Nicoleta Zanotta" userId="e3acf82f8b4c9194" providerId="LiveId" clId="{8F4BC51A-718D-114C-806D-88F23DD0F03B}" dt="2021-06-18T14:39:28.825" v="473"/>
          <ac:spMkLst>
            <pc:docMk/>
            <pc:sldMk cId="3384501390" sldId="316"/>
            <ac:spMk id="3" creationId="{426EA103-26ED-9C40-AF1D-E8B59E089999}"/>
          </ac:spMkLst>
        </pc:spChg>
        <pc:spChg chg="mod">
          <ac:chgData name="Nicoleta Zanotta" userId="e3acf82f8b4c9194" providerId="LiveId" clId="{8F4BC51A-718D-114C-806D-88F23DD0F03B}" dt="2021-06-18T14:39:37.619" v="486" actId="20577"/>
          <ac:spMkLst>
            <pc:docMk/>
            <pc:sldMk cId="3384501390" sldId="316"/>
            <ac:spMk id="5" creationId="{061A8B59-44C7-E844-BA4E-6B2FBC8FAC1C}"/>
          </ac:spMkLst>
        </pc:spChg>
      </pc:sldChg>
      <pc:sldChg chg="addSp delSp modSp add mod">
        <pc:chgData name="Nicoleta Zanotta" userId="e3acf82f8b4c9194" providerId="LiveId" clId="{8F4BC51A-718D-114C-806D-88F23DD0F03B}" dt="2021-06-18T16:24:58.004" v="1167" actId="20577"/>
        <pc:sldMkLst>
          <pc:docMk/>
          <pc:sldMk cId="2623195665" sldId="317"/>
        </pc:sldMkLst>
        <pc:spChg chg="del mod">
          <ac:chgData name="Nicoleta Zanotta" userId="e3acf82f8b4c9194" providerId="LiveId" clId="{8F4BC51A-718D-114C-806D-88F23DD0F03B}" dt="2021-06-18T14:41:13.499" v="506" actId="478"/>
          <ac:spMkLst>
            <pc:docMk/>
            <pc:sldMk cId="2623195665" sldId="317"/>
            <ac:spMk id="2" creationId="{3966948F-C2F3-4388-B34C-80FCA248FD1D}"/>
          </ac:spMkLst>
        </pc:spChg>
        <pc:spChg chg="mod">
          <ac:chgData name="Nicoleta Zanotta" userId="e3acf82f8b4c9194" providerId="LiveId" clId="{8F4BC51A-718D-114C-806D-88F23DD0F03B}" dt="2021-06-18T14:40:33.630" v="491" actId="27636"/>
          <ac:spMkLst>
            <pc:docMk/>
            <pc:sldMk cId="2623195665" sldId="317"/>
            <ac:spMk id="3" creationId="{09D63AE3-D534-4897-B567-D42BADF2FC91}"/>
          </ac:spMkLst>
        </pc:spChg>
        <pc:graphicFrameChg chg="add mod modGraphic">
          <ac:chgData name="Nicoleta Zanotta" userId="e3acf82f8b4c9194" providerId="LiveId" clId="{8F4BC51A-718D-114C-806D-88F23DD0F03B}" dt="2021-06-18T16:24:58.004" v="1167" actId="20577"/>
          <ac:graphicFrameMkLst>
            <pc:docMk/>
            <pc:sldMk cId="2623195665" sldId="317"/>
            <ac:graphicFrameMk id="6" creationId="{3DB83DA0-F1E0-3D47-93AA-20FD6A380EDC}"/>
          </ac:graphicFrameMkLst>
        </pc:graphicFrameChg>
      </pc:sldChg>
      <pc:sldChg chg="addSp delSp modSp add mod">
        <pc:chgData name="Nicoleta Zanotta" userId="e3acf82f8b4c9194" providerId="LiveId" clId="{8F4BC51A-718D-114C-806D-88F23DD0F03B}" dt="2021-06-18T15:05:03.690" v="814" actId="164"/>
        <pc:sldMkLst>
          <pc:docMk/>
          <pc:sldMk cId="3196508979" sldId="318"/>
        </pc:sldMkLst>
        <pc:spChg chg="add mod">
          <ac:chgData name="Nicoleta Zanotta" userId="e3acf82f8b4c9194" providerId="LiveId" clId="{8F4BC51A-718D-114C-806D-88F23DD0F03B}" dt="2021-06-18T14:56:22.726" v="720" actId="164"/>
          <ac:spMkLst>
            <pc:docMk/>
            <pc:sldMk cId="3196508979" sldId="318"/>
            <ac:spMk id="6" creationId="{306D2ED0-8DC6-E645-976F-D5B4D8799A3F}"/>
          </ac:spMkLst>
        </pc:spChg>
        <pc:spChg chg="topLvl">
          <ac:chgData name="Nicoleta Zanotta" userId="e3acf82f8b4c9194" providerId="LiveId" clId="{8F4BC51A-718D-114C-806D-88F23DD0F03B}" dt="2021-06-18T14:54:43.542" v="676" actId="478"/>
          <ac:spMkLst>
            <pc:docMk/>
            <pc:sldMk cId="3196508979" sldId="318"/>
            <ac:spMk id="8" creationId="{2171C1D6-3C87-9F44-A75C-DF4E3BA7830F}"/>
          </ac:spMkLst>
        </pc:spChg>
        <pc:spChg chg="mod">
          <ac:chgData name="Nicoleta Zanotta" userId="e3acf82f8b4c9194" providerId="LiveId" clId="{8F4BC51A-718D-114C-806D-88F23DD0F03B}" dt="2021-06-18T14:53:28.919" v="671" actId="14100"/>
          <ac:spMkLst>
            <pc:docMk/>
            <pc:sldMk cId="3196508979" sldId="318"/>
            <ac:spMk id="11" creationId="{56F03A0B-3C11-CB48-9D35-503D6A05E5ED}"/>
          </ac:spMkLst>
        </pc:spChg>
        <pc:spChg chg="add mod">
          <ac:chgData name="Nicoleta Zanotta" userId="e3acf82f8b4c9194" providerId="LiveId" clId="{8F4BC51A-718D-114C-806D-88F23DD0F03B}" dt="2021-06-18T15:05:03.690" v="814" actId="164"/>
          <ac:spMkLst>
            <pc:docMk/>
            <pc:sldMk cId="3196508979" sldId="318"/>
            <ac:spMk id="16" creationId="{5A89F4E9-17FC-2947-A707-CE6DA2A2A402}"/>
          </ac:spMkLst>
        </pc:spChg>
        <pc:grpChg chg="del">
          <ac:chgData name="Nicoleta Zanotta" userId="e3acf82f8b4c9194" providerId="LiveId" clId="{8F4BC51A-718D-114C-806D-88F23DD0F03B}" dt="2021-06-18T14:54:43.542" v="676" actId="478"/>
          <ac:grpSpMkLst>
            <pc:docMk/>
            <pc:sldMk cId="3196508979" sldId="318"/>
            <ac:grpSpMk id="9" creationId="{F3155742-FA20-004D-BF21-2AC57CB62E9F}"/>
          </ac:grpSpMkLst>
        </pc:grpChg>
        <pc:grpChg chg="del mod">
          <ac:chgData name="Nicoleta Zanotta" userId="e3acf82f8b4c9194" providerId="LiveId" clId="{8F4BC51A-718D-114C-806D-88F23DD0F03B}" dt="2021-06-18T15:03:44.897" v="783" actId="478"/>
          <ac:grpSpMkLst>
            <pc:docMk/>
            <pc:sldMk cId="3196508979" sldId="318"/>
            <ac:grpSpMk id="12" creationId="{EBBFEA45-B70C-2B4E-B499-E4DD5FA846FE}"/>
          </ac:grpSpMkLst>
        </pc:grpChg>
        <pc:grpChg chg="add mod">
          <ac:chgData name="Nicoleta Zanotta" userId="e3acf82f8b4c9194" providerId="LiveId" clId="{8F4BC51A-718D-114C-806D-88F23DD0F03B}" dt="2021-06-18T15:03:41.547" v="782" actId="1076"/>
          <ac:grpSpMkLst>
            <pc:docMk/>
            <pc:sldMk cId="3196508979" sldId="318"/>
            <ac:grpSpMk id="14" creationId="{B40E7C9B-6633-164A-9E94-0FEFFF8B275A}"/>
          </ac:grpSpMkLst>
        </pc:grpChg>
        <pc:grpChg chg="add mod">
          <ac:chgData name="Nicoleta Zanotta" userId="e3acf82f8b4c9194" providerId="LiveId" clId="{8F4BC51A-718D-114C-806D-88F23DD0F03B}" dt="2021-06-18T15:05:03.690" v="814" actId="164"/>
          <ac:grpSpMkLst>
            <pc:docMk/>
            <pc:sldMk cId="3196508979" sldId="318"/>
            <ac:grpSpMk id="17" creationId="{BDFC012C-6CDC-9241-84D7-D87F624F93F9}"/>
          </ac:grpSpMkLst>
        </pc:grpChg>
        <pc:picChg chg="del topLvl">
          <ac:chgData name="Nicoleta Zanotta" userId="e3acf82f8b4c9194" providerId="LiveId" clId="{8F4BC51A-718D-114C-806D-88F23DD0F03B}" dt="2021-06-18T14:54:43.542" v="676" actId="478"/>
          <ac:picMkLst>
            <pc:docMk/>
            <pc:sldMk cId="3196508979" sldId="318"/>
            <ac:picMk id="7" creationId="{53A85AAC-2BD9-B443-8D46-A2AEBFC9AAD5}"/>
          </ac:picMkLst>
        </pc:picChg>
        <pc:picChg chg="add mod">
          <ac:chgData name="Nicoleta Zanotta" userId="e3acf82f8b4c9194" providerId="LiveId" clId="{8F4BC51A-718D-114C-806D-88F23DD0F03B}" dt="2021-06-18T14:56:22.726" v="720" actId="164"/>
          <ac:picMkLst>
            <pc:docMk/>
            <pc:sldMk cId="3196508979" sldId="318"/>
            <ac:picMk id="13" creationId="{65F2215C-0C12-2B4E-B913-3390EA612C08}"/>
          </ac:picMkLst>
        </pc:picChg>
        <pc:picChg chg="add mod">
          <ac:chgData name="Nicoleta Zanotta" userId="e3acf82f8b4c9194" providerId="LiveId" clId="{8F4BC51A-718D-114C-806D-88F23DD0F03B}" dt="2021-06-18T15:05:03.690" v="814" actId="164"/>
          <ac:picMkLst>
            <pc:docMk/>
            <pc:sldMk cId="3196508979" sldId="318"/>
            <ac:picMk id="15" creationId="{A28E9FF5-D199-134C-B71B-AC73B17C8FF5}"/>
          </ac:picMkLst>
        </pc:picChg>
      </pc:sldChg>
      <pc:sldChg chg="addSp delSp modSp add mod">
        <pc:chgData name="Nicoleta Zanotta" userId="e3acf82f8b4c9194" providerId="LiveId" clId="{8F4BC51A-718D-114C-806D-88F23DD0F03B}" dt="2021-06-18T15:07:56.604" v="859" actId="164"/>
        <pc:sldMkLst>
          <pc:docMk/>
          <pc:sldMk cId="1559255966" sldId="319"/>
        </pc:sldMkLst>
        <pc:spChg chg="del">
          <ac:chgData name="Nicoleta Zanotta" userId="e3acf82f8b4c9194" providerId="LiveId" clId="{8F4BC51A-718D-114C-806D-88F23DD0F03B}" dt="2021-06-18T15:05:23.718" v="818" actId="478"/>
          <ac:spMkLst>
            <pc:docMk/>
            <pc:sldMk cId="1559255966" sldId="319"/>
            <ac:spMk id="8" creationId="{2171C1D6-3C87-9F44-A75C-DF4E3BA7830F}"/>
          </ac:spMkLst>
        </pc:spChg>
        <pc:spChg chg="add mod">
          <ac:chgData name="Nicoleta Zanotta" userId="e3acf82f8b4c9194" providerId="LiveId" clId="{8F4BC51A-718D-114C-806D-88F23DD0F03B}" dt="2021-06-18T15:06:35.603" v="834" actId="164"/>
          <ac:spMkLst>
            <pc:docMk/>
            <pc:sldMk cId="1559255966" sldId="319"/>
            <ac:spMk id="19" creationId="{EC385EE1-9E8F-1247-90C3-3FC9E1DD147A}"/>
          </ac:spMkLst>
        </pc:spChg>
        <pc:spChg chg="add mod">
          <ac:chgData name="Nicoleta Zanotta" userId="e3acf82f8b4c9194" providerId="LiveId" clId="{8F4BC51A-718D-114C-806D-88F23DD0F03B}" dt="2021-06-18T15:07:56.604" v="859" actId="164"/>
          <ac:spMkLst>
            <pc:docMk/>
            <pc:sldMk cId="1559255966" sldId="319"/>
            <ac:spMk id="21" creationId="{685D77F4-6A9D-A04A-804D-9DB31EC9F474}"/>
          </ac:spMkLst>
        </pc:spChg>
        <pc:grpChg chg="add mod">
          <ac:chgData name="Nicoleta Zanotta" userId="e3acf82f8b4c9194" providerId="LiveId" clId="{8F4BC51A-718D-114C-806D-88F23DD0F03B}" dt="2021-06-18T15:06:35.603" v="834" actId="164"/>
          <ac:grpSpMkLst>
            <pc:docMk/>
            <pc:sldMk cId="1559255966" sldId="319"/>
            <ac:grpSpMk id="7" creationId="{13A04F9F-1C69-9E48-973A-C26C91ECF1AD}"/>
          </ac:grpSpMkLst>
        </pc:grpChg>
        <pc:grpChg chg="add mod">
          <ac:chgData name="Nicoleta Zanotta" userId="e3acf82f8b4c9194" providerId="LiveId" clId="{8F4BC51A-718D-114C-806D-88F23DD0F03B}" dt="2021-06-18T15:07:56.604" v="859" actId="164"/>
          <ac:grpSpMkLst>
            <pc:docMk/>
            <pc:sldMk cId="1559255966" sldId="319"/>
            <ac:grpSpMk id="9" creationId="{D73F8524-38A1-4F4A-A434-C254A66BF573}"/>
          </ac:grpSpMkLst>
        </pc:grpChg>
        <pc:grpChg chg="del">
          <ac:chgData name="Nicoleta Zanotta" userId="e3acf82f8b4c9194" providerId="LiveId" clId="{8F4BC51A-718D-114C-806D-88F23DD0F03B}" dt="2021-06-18T15:05:18.258" v="816" actId="478"/>
          <ac:grpSpMkLst>
            <pc:docMk/>
            <pc:sldMk cId="1559255966" sldId="319"/>
            <ac:grpSpMk id="14" creationId="{B40E7C9B-6633-164A-9E94-0FEFFF8B275A}"/>
          </ac:grpSpMkLst>
        </pc:grpChg>
        <pc:grpChg chg="del">
          <ac:chgData name="Nicoleta Zanotta" userId="e3acf82f8b4c9194" providerId="LiveId" clId="{8F4BC51A-718D-114C-806D-88F23DD0F03B}" dt="2021-06-18T15:05:20.161" v="817" actId="478"/>
          <ac:grpSpMkLst>
            <pc:docMk/>
            <pc:sldMk cId="1559255966" sldId="319"/>
            <ac:grpSpMk id="17" creationId="{BDFC012C-6CDC-9241-84D7-D87F624F93F9}"/>
          </ac:grpSpMkLst>
        </pc:grpChg>
        <pc:picChg chg="add mod">
          <ac:chgData name="Nicoleta Zanotta" userId="e3acf82f8b4c9194" providerId="LiveId" clId="{8F4BC51A-718D-114C-806D-88F23DD0F03B}" dt="2021-06-18T15:06:35.603" v="834" actId="164"/>
          <ac:picMkLst>
            <pc:docMk/>
            <pc:sldMk cId="1559255966" sldId="319"/>
            <ac:picMk id="18" creationId="{BFE03798-554D-0E44-B04C-0B23FAD9B9D0}"/>
          </ac:picMkLst>
        </pc:picChg>
        <pc:picChg chg="add mod">
          <ac:chgData name="Nicoleta Zanotta" userId="e3acf82f8b4c9194" providerId="LiveId" clId="{8F4BC51A-718D-114C-806D-88F23DD0F03B}" dt="2021-06-18T15:07:56.604" v="859" actId="164"/>
          <ac:picMkLst>
            <pc:docMk/>
            <pc:sldMk cId="1559255966" sldId="319"/>
            <ac:picMk id="20" creationId="{10A863E6-A9AF-DF4E-BDA8-3708432665F4}"/>
          </ac:picMkLst>
        </pc:picChg>
      </pc:sldChg>
      <pc:sldChg chg="addSp delSp modSp add mod">
        <pc:chgData name="Nicoleta Zanotta" userId="e3acf82f8b4c9194" providerId="LiveId" clId="{8F4BC51A-718D-114C-806D-88F23DD0F03B}" dt="2021-06-18T15:08:45.811" v="876" actId="164"/>
        <pc:sldMkLst>
          <pc:docMk/>
          <pc:sldMk cId="4227765536" sldId="320"/>
        </pc:sldMkLst>
        <pc:spChg chg="add mod">
          <ac:chgData name="Nicoleta Zanotta" userId="e3acf82f8b4c9194" providerId="LiveId" clId="{8F4BC51A-718D-114C-806D-88F23DD0F03B}" dt="2021-06-18T15:08:45.811" v="876" actId="164"/>
          <ac:spMkLst>
            <pc:docMk/>
            <pc:sldMk cId="4227765536" sldId="320"/>
            <ac:spMk id="12" creationId="{15D381A6-E7F5-C244-84A5-754CC98AA964}"/>
          </ac:spMkLst>
        </pc:spChg>
        <pc:spChg chg="del">
          <ac:chgData name="Nicoleta Zanotta" userId="e3acf82f8b4c9194" providerId="LiveId" clId="{8F4BC51A-718D-114C-806D-88F23DD0F03B}" dt="2021-06-18T15:07:50.307" v="858" actId="478"/>
          <ac:spMkLst>
            <pc:docMk/>
            <pc:sldMk cId="4227765536" sldId="320"/>
            <ac:spMk id="21" creationId="{685D77F4-6A9D-A04A-804D-9DB31EC9F474}"/>
          </ac:spMkLst>
        </pc:spChg>
        <pc:grpChg chg="add mod">
          <ac:chgData name="Nicoleta Zanotta" userId="e3acf82f8b4c9194" providerId="LiveId" clId="{8F4BC51A-718D-114C-806D-88F23DD0F03B}" dt="2021-06-18T15:08:45.811" v="876" actId="164"/>
          <ac:grpSpMkLst>
            <pc:docMk/>
            <pc:sldMk cId="4227765536" sldId="320"/>
            <ac:grpSpMk id="6" creationId="{FFC0420E-14FA-1847-84C4-1645399BDE9A}"/>
          </ac:grpSpMkLst>
        </pc:grpChg>
        <pc:grpChg chg="del">
          <ac:chgData name="Nicoleta Zanotta" userId="e3acf82f8b4c9194" providerId="LiveId" clId="{8F4BC51A-718D-114C-806D-88F23DD0F03B}" dt="2021-06-18T15:08:04.340" v="860" actId="478"/>
          <ac:grpSpMkLst>
            <pc:docMk/>
            <pc:sldMk cId="4227765536" sldId="320"/>
            <ac:grpSpMk id="7" creationId="{13A04F9F-1C69-9E48-973A-C26C91ECF1AD}"/>
          </ac:grpSpMkLst>
        </pc:grpChg>
        <pc:picChg chg="add mod">
          <ac:chgData name="Nicoleta Zanotta" userId="e3acf82f8b4c9194" providerId="LiveId" clId="{8F4BC51A-718D-114C-806D-88F23DD0F03B}" dt="2021-06-18T15:08:45.811" v="876" actId="164"/>
          <ac:picMkLst>
            <pc:docMk/>
            <pc:sldMk cId="4227765536" sldId="320"/>
            <ac:picMk id="11" creationId="{B9DFE6D3-EDBD-EC46-87CE-5B94EDF17F1C}"/>
          </ac:picMkLst>
        </pc:picChg>
        <pc:picChg chg="del">
          <ac:chgData name="Nicoleta Zanotta" userId="e3acf82f8b4c9194" providerId="LiveId" clId="{8F4BC51A-718D-114C-806D-88F23DD0F03B}" dt="2021-06-18T15:07:46.078" v="857" actId="478"/>
          <ac:picMkLst>
            <pc:docMk/>
            <pc:sldMk cId="4227765536" sldId="320"/>
            <ac:picMk id="20" creationId="{10A863E6-A9AF-DF4E-BDA8-3708432665F4}"/>
          </ac:picMkLst>
        </pc:picChg>
      </pc:sldChg>
      <pc:sldChg chg="addSp delSp modSp add mod">
        <pc:chgData name="Nicoleta Zanotta" userId="e3acf82f8b4c9194" providerId="LiveId" clId="{8F4BC51A-718D-114C-806D-88F23DD0F03B}" dt="2021-06-18T16:17:45.940" v="1030" actId="1076"/>
        <pc:sldMkLst>
          <pc:docMk/>
          <pc:sldMk cId="3811605381" sldId="321"/>
        </pc:sldMkLst>
        <pc:spChg chg="del">
          <ac:chgData name="Nicoleta Zanotta" userId="e3acf82f8b4c9194" providerId="LiveId" clId="{8F4BC51A-718D-114C-806D-88F23DD0F03B}" dt="2021-06-18T16:05:40.574" v="960" actId="478"/>
          <ac:spMkLst>
            <pc:docMk/>
            <pc:sldMk cId="3811605381" sldId="321"/>
            <ac:spMk id="2" creationId="{3966948F-C2F3-4388-B34C-80FCA248FD1D}"/>
          </ac:spMkLst>
        </pc:spChg>
        <pc:spChg chg="add del mod">
          <ac:chgData name="Nicoleta Zanotta" userId="e3acf82f8b4c9194" providerId="LiveId" clId="{8F4BC51A-718D-114C-806D-88F23DD0F03B}" dt="2021-06-18T16:05:43.728" v="961" actId="478"/>
          <ac:spMkLst>
            <pc:docMk/>
            <pc:sldMk cId="3811605381" sldId="321"/>
            <ac:spMk id="9" creationId="{33981DA9-1854-424B-8896-0642410F456B}"/>
          </ac:spMkLst>
        </pc:spChg>
        <pc:picChg chg="add mod">
          <ac:chgData name="Nicoleta Zanotta" userId="e3acf82f8b4c9194" providerId="LiveId" clId="{8F4BC51A-718D-114C-806D-88F23DD0F03B}" dt="2021-06-18T16:13:22.116" v="1027" actId="1076"/>
          <ac:picMkLst>
            <pc:docMk/>
            <pc:sldMk cId="3811605381" sldId="321"/>
            <ac:picMk id="6" creationId="{A58BF85F-DB5A-2E41-A20D-BD77838D66A9}"/>
          </ac:picMkLst>
        </pc:picChg>
        <pc:picChg chg="del">
          <ac:chgData name="Nicoleta Zanotta" userId="e3acf82f8b4c9194" providerId="LiveId" clId="{8F4BC51A-718D-114C-806D-88F23DD0F03B}" dt="2021-06-18T16:05:46.880" v="962" actId="478"/>
          <ac:picMkLst>
            <pc:docMk/>
            <pc:sldMk cId="3811605381" sldId="321"/>
            <ac:picMk id="7" creationId="{5C1CE367-4341-834B-B58B-513D8D37E171}"/>
          </ac:picMkLst>
        </pc:picChg>
        <pc:picChg chg="add mod">
          <ac:chgData name="Nicoleta Zanotta" userId="e3acf82f8b4c9194" providerId="LiveId" clId="{8F4BC51A-718D-114C-806D-88F23DD0F03B}" dt="2021-06-18T16:13:10.156" v="1025" actId="1076"/>
          <ac:picMkLst>
            <pc:docMk/>
            <pc:sldMk cId="3811605381" sldId="321"/>
            <ac:picMk id="10" creationId="{D5BAFF43-57AB-064E-871F-75C8644E605F}"/>
          </ac:picMkLst>
        </pc:picChg>
        <pc:picChg chg="add mod">
          <ac:chgData name="Nicoleta Zanotta" userId="e3acf82f8b4c9194" providerId="LiveId" clId="{8F4BC51A-718D-114C-806D-88F23DD0F03B}" dt="2021-06-18T16:13:13.702" v="1026" actId="1076"/>
          <ac:picMkLst>
            <pc:docMk/>
            <pc:sldMk cId="3811605381" sldId="321"/>
            <ac:picMk id="11" creationId="{73B17B34-9AE6-A942-B5CB-D5F9D4B61906}"/>
          </ac:picMkLst>
        </pc:picChg>
        <pc:picChg chg="add mod">
          <ac:chgData name="Nicoleta Zanotta" userId="e3acf82f8b4c9194" providerId="LiveId" clId="{8F4BC51A-718D-114C-806D-88F23DD0F03B}" dt="2021-06-18T16:17:45.940" v="1030" actId="1076"/>
          <ac:picMkLst>
            <pc:docMk/>
            <pc:sldMk cId="3811605381" sldId="321"/>
            <ac:picMk id="12" creationId="{D7A35895-688A-B744-8B50-CF79012E7256}"/>
          </ac:picMkLst>
        </pc:picChg>
      </pc:sldChg>
    </pc:docChg>
  </pc:docChgLst>
  <pc:docChgLst>
    <pc:chgData name="Keller Samuel HSLU W" userId="S::samuel.keller_hslu.ch#ext#@ostch.onmicrosoft.com::72601f6b-7ff6-4aaa-9183-570cb95145a5" providerId="AD" clId="Web-{FBE87503-146E-35E4-8CBA-74019BAC74A8}"/>
    <pc:docChg chg="modSld">
      <pc:chgData name="Keller Samuel HSLU W" userId="S::samuel.keller_hslu.ch#ext#@ostch.onmicrosoft.com::72601f6b-7ff6-4aaa-9183-570cb95145a5" providerId="AD" clId="Web-{FBE87503-146E-35E4-8CBA-74019BAC74A8}" dt="2021-05-29T08:44:18.665" v="13"/>
      <pc:docMkLst>
        <pc:docMk/>
      </pc:docMkLst>
      <pc:sldChg chg="addCm">
        <pc:chgData name="Keller Samuel HSLU W" userId="S::samuel.keller_hslu.ch#ext#@ostch.onmicrosoft.com::72601f6b-7ff6-4aaa-9183-570cb95145a5" providerId="AD" clId="Web-{FBE87503-146E-35E4-8CBA-74019BAC74A8}" dt="2021-05-29T08:42:53.522" v="0"/>
        <pc:sldMkLst>
          <pc:docMk/>
          <pc:sldMk cId="3615498693" sldId="262"/>
        </pc:sldMkLst>
      </pc:sldChg>
      <pc:sldChg chg="modSp">
        <pc:chgData name="Keller Samuel HSLU W" userId="S::samuel.keller_hslu.ch#ext#@ostch.onmicrosoft.com::72601f6b-7ff6-4aaa-9183-570cb95145a5" providerId="AD" clId="Web-{FBE87503-146E-35E4-8CBA-74019BAC74A8}" dt="2021-05-29T08:43:00.772" v="2" actId="20577"/>
        <pc:sldMkLst>
          <pc:docMk/>
          <pc:sldMk cId="4048895671" sldId="263"/>
        </pc:sldMkLst>
        <pc:spChg chg="mod">
          <ac:chgData name="Keller Samuel HSLU W" userId="S::samuel.keller_hslu.ch#ext#@ostch.onmicrosoft.com::72601f6b-7ff6-4aaa-9183-570cb95145a5" providerId="AD" clId="Web-{FBE87503-146E-35E4-8CBA-74019BAC74A8}" dt="2021-05-29T08:43:00.772" v="2" actId="20577"/>
          <ac:spMkLst>
            <pc:docMk/>
            <pc:sldMk cId="4048895671" sldId="263"/>
            <ac:spMk id="5" creationId="{0452C7A3-DF5E-4F28-96A9-658E4987A509}"/>
          </ac:spMkLst>
        </pc:spChg>
      </pc:sldChg>
      <pc:sldChg chg="addCm">
        <pc:chgData name="Keller Samuel HSLU W" userId="S::samuel.keller_hslu.ch#ext#@ostch.onmicrosoft.com::72601f6b-7ff6-4aaa-9183-570cb95145a5" providerId="AD" clId="Web-{FBE87503-146E-35E4-8CBA-74019BAC74A8}" dt="2021-05-29T08:44:18.665" v="13"/>
        <pc:sldMkLst>
          <pc:docMk/>
          <pc:sldMk cId="2193451758" sldId="264"/>
        </pc:sldMkLst>
      </pc:sldChg>
      <pc:sldChg chg="modSp">
        <pc:chgData name="Keller Samuel HSLU W" userId="S::samuel.keller_hslu.ch#ext#@ostch.onmicrosoft.com::72601f6b-7ff6-4aaa-9183-570cb95145a5" providerId="AD" clId="Web-{FBE87503-146E-35E4-8CBA-74019BAC74A8}" dt="2021-05-29T08:43:06.288" v="4" actId="20577"/>
        <pc:sldMkLst>
          <pc:docMk/>
          <pc:sldMk cId="562950199" sldId="267"/>
        </pc:sldMkLst>
        <pc:spChg chg="mod">
          <ac:chgData name="Keller Samuel HSLU W" userId="S::samuel.keller_hslu.ch#ext#@ostch.onmicrosoft.com::72601f6b-7ff6-4aaa-9183-570cb95145a5" providerId="AD" clId="Web-{FBE87503-146E-35E4-8CBA-74019BAC74A8}" dt="2021-05-29T08:43:06.288" v="4" actId="20577"/>
          <ac:spMkLst>
            <pc:docMk/>
            <pc:sldMk cId="562950199" sldId="267"/>
            <ac:spMk id="5" creationId="{BF8801A7-BB54-4E3C-A3AB-904D27E28CA4}"/>
          </ac:spMkLst>
        </pc:spChg>
      </pc:sldChg>
      <pc:sldChg chg="modSp">
        <pc:chgData name="Keller Samuel HSLU W" userId="S::samuel.keller_hslu.ch#ext#@ostch.onmicrosoft.com::72601f6b-7ff6-4aaa-9183-570cb95145a5" providerId="AD" clId="Web-{FBE87503-146E-35E4-8CBA-74019BAC74A8}" dt="2021-05-29T08:43:10.460" v="5" actId="20577"/>
        <pc:sldMkLst>
          <pc:docMk/>
          <pc:sldMk cId="447479420" sldId="273"/>
        </pc:sldMkLst>
        <pc:spChg chg="mod">
          <ac:chgData name="Keller Samuel HSLU W" userId="S::samuel.keller_hslu.ch#ext#@ostch.onmicrosoft.com::72601f6b-7ff6-4aaa-9183-570cb95145a5" providerId="AD" clId="Web-{FBE87503-146E-35E4-8CBA-74019BAC74A8}" dt="2021-05-29T08:43:10.460" v="5" actId="20577"/>
          <ac:spMkLst>
            <pc:docMk/>
            <pc:sldMk cId="447479420" sldId="273"/>
            <ac:spMk id="5" creationId="{086F8E2B-2989-44A7-BF1F-26517FE9EC78}"/>
          </ac:spMkLst>
        </pc:spChg>
      </pc:sldChg>
      <pc:sldChg chg="modSp">
        <pc:chgData name="Keller Samuel HSLU W" userId="S::samuel.keller_hslu.ch#ext#@ostch.onmicrosoft.com::72601f6b-7ff6-4aaa-9183-570cb95145a5" providerId="AD" clId="Web-{FBE87503-146E-35E4-8CBA-74019BAC74A8}" dt="2021-05-29T08:43:17.335" v="6" actId="20577"/>
        <pc:sldMkLst>
          <pc:docMk/>
          <pc:sldMk cId="3997882063" sldId="275"/>
        </pc:sldMkLst>
        <pc:spChg chg="mod">
          <ac:chgData name="Keller Samuel HSLU W" userId="S::samuel.keller_hslu.ch#ext#@ostch.onmicrosoft.com::72601f6b-7ff6-4aaa-9183-570cb95145a5" providerId="AD" clId="Web-{FBE87503-146E-35E4-8CBA-74019BAC74A8}" dt="2021-05-29T08:43:17.335" v="6" actId="20577"/>
          <ac:spMkLst>
            <pc:docMk/>
            <pc:sldMk cId="3997882063" sldId="275"/>
            <ac:spMk id="5" creationId="{B195BAC1-9357-4A4D-B586-4A8FDBEF8CFA}"/>
          </ac:spMkLst>
        </pc:spChg>
      </pc:sldChg>
      <pc:sldChg chg="modSp">
        <pc:chgData name="Keller Samuel HSLU W" userId="S::samuel.keller_hslu.ch#ext#@ostch.onmicrosoft.com::72601f6b-7ff6-4aaa-9183-570cb95145a5" providerId="AD" clId="Web-{FBE87503-146E-35E4-8CBA-74019BAC74A8}" dt="2021-05-29T08:43:23.460" v="9" actId="20577"/>
        <pc:sldMkLst>
          <pc:docMk/>
          <pc:sldMk cId="318118372" sldId="276"/>
        </pc:sldMkLst>
        <pc:spChg chg="mod">
          <ac:chgData name="Keller Samuel HSLU W" userId="S::samuel.keller_hslu.ch#ext#@ostch.onmicrosoft.com::72601f6b-7ff6-4aaa-9183-570cb95145a5" providerId="AD" clId="Web-{FBE87503-146E-35E4-8CBA-74019BAC74A8}" dt="2021-05-29T08:43:23.460" v="9" actId="20577"/>
          <ac:spMkLst>
            <pc:docMk/>
            <pc:sldMk cId="318118372" sldId="276"/>
            <ac:spMk id="5" creationId="{B195BAC1-9357-4A4D-B586-4A8FDBEF8CFA}"/>
          </ac:spMkLst>
        </pc:spChg>
      </pc:sldChg>
      <pc:sldChg chg="modSp">
        <pc:chgData name="Keller Samuel HSLU W" userId="S::samuel.keller_hslu.ch#ext#@ostch.onmicrosoft.com::72601f6b-7ff6-4aaa-9183-570cb95145a5" providerId="AD" clId="Web-{FBE87503-146E-35E4-8CBA-74019BAC74A8}" dt="2021-05-29T08:43:30.289" v="10" actId="20577"/>
        <pc:sldMkLst>
          <pc:docMk/>
          <pc:sldMk cId="1769090271" sldId="278"/>
        </pc:sldMkLst>
        <pc:spChg chg="mod">
          <ac:chgData name="Keller Samuel HSLU W" userId="S::samuel.keller_hslu.ch#ext#@ostch.onmicrosoft.com::72601f6b-7ff6-4aaa-9183-570cb95145a5" providerId="AD" clId="Web-{FBE87503-146E-35E4-8CBA-74019BAC74A8}" dt="2021-05-29T08:43:30.289" v="10" actId="20577"/>
          <ac:spMkLst>
            <pc:docMk/>
            <pc:sldMk cId="1769090271" sldId="278"/>
            <ac:spMk id="5" creationId="{B195BAC1-9357-4A4D-B586-4A8FDBEF8CFA}"/>
          </ac:spMkLst>
        </pc:spChg>
      </pc:sldChg>
      <pc:sldChg chg="modSp">
        <pc:chgData name="Keller Samuel HSLU W" userId="S::samuel.keller_hslu.ch#ext#@ostch.onmicrosoft.com::72601f6b-7ff6-4aaa-9183-570cb95145a5" providerId="AD" clId="Web-{FBE87503-146E-35E4-8CBA-74019BAC74A8}" dt="2021-05-29T08:43:03.272" v="3" actId="20577"/>
        <pc:sldMkLst>
          <pc:docMk/>
          <pc:sldMk cId="1274477968" sldId="300"/>
        </pc:sldMkLst>
        <pc:spChg chg="mod">
          <ac:chgData name="Keller Samuel HSLU W" userId="S::samuel.keller_hslu.ch#ext#@ostch.onmicrosoft.com::72601f6b-7ff6-4aaa-9183-570cb95145a5" providerId="AD" clId="Web-{FBE87503-146E-35E4-8CBA-74019BAC74A8}" dt="2021-05-29T08:43:03.272" v="3" actId="20577"/>
          <ac:spMkLst>
            <pc:docMk/>
            <pc:sldMk cId="1274477968" sldId="300"/>
            <ac:spMk id="5" creationId="{9E88B548-1971-4E2E-8239-6C13219A0424}"/>
          </ac:spMkLst>
        </pc:spChg>
      </pc:sldChg>
      <pc:sldChg chg="modSp">
        <pc:chgData name="Keller Samuel HSLU W" userId="S::samuel.keller_hslu.ch#ext#@ostch.onmicrosoft.com::72601f6b-7ff6-4aaa-9183-570cb95145a5" providerId="AD" clId="Web-{FBE87503-146E-35E4-8CBA-74019BAC74A8}" dt="2021-05-29T08:43:20.898" v="8" actId="20577"/>
        <pc:sldMkLst>
          <pc:docMk/>
          <pc:sldMk cId="390635604" sldId="301"/>
        </pc:sldMkLst>
        <pc:spChg chg="mod">
          <ac:chgData name="Keller Samuel HSLU W" userId="S::samuel.keller_hslu.ch#ext#@ostch.onmicrosoft.com::72601f6b-7ff6-4aaa-9183-570cb95145a5" providerId="AD" clId="Web-{FBE87503-146E-35E4-8CBA-74019BAC74A8}" dt="2021-05-29T08:43:20.898" v="8" actId="20577"/>
          <ac:spMkLst>
            <pc:docMk/>
            <pc:sldMk cId="390635604" sldId="301"/>
            <ac:spMk id="5" creationId="{B195BAC1-9357-4A4D-B586-4A8FDBEF8CFA}"/>
          </ac:spMkLst>
        </pc:spChg>
      </pc:sldChg>
      <pc:sldChg chg="modSp">
        <pc:chgData name="Keller Samuel HSLU W" userId="S::samuel.keller_hslu.ch#ext#@ostch.onmicrosoft.com::72601f6b-7ff6-4aaa-9183-570cb95145a5" providerId="AD" clId="Web-{FBE87503-146E-35E4-8CBA-74019BAC74A8}" dt="2021-05-29T08:43:33.945" v="11" actId="20577"/>
        <pc:sldMkLst>
          <pc:docMk/>
          <pc:sldMk cId="3564349605" sldId="302"/>
        </pc:sldMkLst>
        <pc:spChg chg="mod">
          <ac:chgData name="Keller Samuel HSLU W" userId="S::samuel.keller_hslu.ch#ext#@ostch.onmicrosoft.com::72601f6b-7ff6-4aaa-9183-570cb95145a5" providerId="AD" clId="Web-{FBE87503-146E-35E4-8CBA-74019BAC74A8}" dt="2021-05-29T08:43:33.945" v="11" actId="20577"/>
          <ac:spMkLst>
            <pc:docMk/>
            <pc:sldMk cId="3564349605" sldId="302"/>
            <ac:spMk id="5" creationId="{B195BAC1-9357-4A4D-B586-4A8FDBEF8CFA}"/>
          </ac:spMkLst>
        </pc:spChg>
      </pc:sldChg>
      <pc:sldChg chg="modSp">
        <pc:chgData name="Keller Samuel HSLU W" userId="S::samuel.keller_hslu.ch#ext#@ostch.onmicrosoft.com::72601f6b-7ff6-4aaa-9183-570cb95145a5" providerId="AD" clId="Web-{FBE87503-146E-35E4-8CBA-74019BAC74A8}" dt="2021-05-29T08:43:38.742" v="12" actId="20577"/>
        <pc:sldMkLst>
          <pc:docMk/>
          <pc:sldMk cId="3423563653" sldId="303"/>
        </pc:sldMkLst>
        <pc:spChg chg="mod">
          <ac:chgData name="Keller Samuel HSLU W" userId="S::samuel.keller_hslu.ch#ext#@ostch.onmicrosoft.com::72601f6b-7ff6-4aaa-9183-570cb95145a5" providerId="AD" clId="Web-{FBE87503-146E-35E4-8CBA-74019BAC74A8}" dt="2021-05-29T08:43:38.742" v="12" actId="20577"/>
          <ac:spMkLst>
            <pc:docMk/>
            <pc:sldMk cId="3423563653" sldId="303"/>
            <ac:spMk id="5" creationId="{B195BAC1-9357-4A4D-B586-4A8FDBEF8CFA}"/>
          </ac:spMkLst>
        </pc:spChg>
      </pc:sldChg>
    </pc:docChg>
  </pc:docChgLst>
  <pc:docChgLst>
    <pc:chgData name="milan.markovic" userId="S::milan.markovic_stud.hslu.ch#ext#@ostch.onmicrosoft.com::872a3647-3f52-44ba-b3ac-3542eff091c2" providerId="AD" clId="Web-{0173BF36-0997-4453-BFAD-F2DF5BF07B3F}"/>
    <pc:docChg chg="modSld">
      <pc:chgData name="milan.markovic" userId="S::milan.markovic_stud.hslu.ch#ext#@ostch.onmicrosoft.com::872a3647-3f52-44ba-b3ac-3542eff091c2" providerId="AD" clId="Web-{0173BF36-0997-4453-BFAD-F2DF5BF07B3F}" dt="2021-06-18T21:00:17.943" v="369" actId="20577"/>
      <pc:docMkLst>
        <pc:docMk/>
      </pc:docMkLst>
      <pc:sldChg chg="modSp">
        <pc:chgData name="milan.markovic" userId="S::milan.markovic_stud.hslu.ch#ext#@ostch.onmicrosoft.com::872a3647-3f52-44ba-b3ac-3542eff091c2" providerId="AD" clId="Web-{0173BF36-0997-4453-BFAD-F2DF5BF07B3F}" dt="2021-06-18T20:42:15.575" v="3" actId="20577"/>
        <pc:sldMkLst>
          <pc:docMk/>
          <pc:sldMk cId="4048895671" sldId="263"/>
        </pc:sldMkLst>
        <pc:spChg chg="mod">
          <ac:chgData name="milan.markovic" userId="S::milan.markovic_stud.hslu.ch#ext#@ostch.onmicrosoft.com::872a3647-3f52-44ba-b3ac-3542eff091c2" providerId="AD" clId="Web-{0173BF36-0997-4453-BFAD-F2DF5BF07B3F}" dt="2021-06-18T20:42:15.575" v="3" actId="20577"/>
          <ac:spMkLst>
            <pc:docMk/>
            <pc:sldMk cId="4048895671" sldId="263"/>
            <ac:spMk id="3" creationId="{9EE85BE4-FF97-4551-B641-745F815960A8}"/>
          </ac:spMkLst>
        </pc:spChg>
      </pc:sldChg>
      <pc:sldChg chg="modSp">
        <pc:chgData name="milan.markovic" userId="S::milan.markovic_stud.hslu.ch#ext#@ostch.onmicrosoft.com::872a3647-3f52-44ba-b3ac-3542eff091c2" providerId="AD" clId="Web-{0173BF36-0997-4453-BFAD-F2DF5BF07B3F}" dt="2021-06-18T20:51:44.729" v="58" actId="20577"/>
        <pc:sldMkLst>
          <pc:docMk/>
          <pc:sldMk cId="447479420" sldId="273"/>
        </pc:sldMkLst>
        <pc:spChg chg="mod">
          <ac:chgData name="milan.markovic" userId="S::milan.markovic_stud.hslu.ch#ext#@ostch.onmicrosoft.com::872a3647-3f52-44ba-b3ac-3542eff091c2" providerId="AD" clId="Web-{0173BF36-0997-4453-BFAD-F2DF5BF07B3F}" dt="2021-06-18T20:51:44.729" v="58" actId="20577"/>
          <ac:spMkLst>
            <pc:docMk/>
            <pc:sldMk cId="447479420" sldId="273"/>
            <ac:spMk id="9" creationId="{B4FF8C00-6A52-7E4D-B882-DBE8962FCEBC}"/>
          </ac:spMkLst>
        </pc:spChg>
      </pc:sldChg>
      <pc:sldChg chg="modSp">
        <pc:chgData name="milan.markovic" userId="S::milan.markovic_stud.hslu.ch#ext#@ostch.onmicrosoft.com::872a3647-3f52-44ba-b3ac-3542eff091c2" providerId="AD" clId="Web-{0173BF36-0997-4453-BFAD-F2DF5BF07B3F}" dt="2021-06-18T20:42:32.638" v="6" actId="20577"/>
        <pc:sldMkLst>
          <pc:docMk/>
          <pc:sldMk cId="1274477968" sldId="300"/>
        </pc:sldMkLst>
        <pc:graphicFrameChg chg="modGraphic">
          <ac:chgData name="milan.markovic" userId="S::milan.markovic_stud.hslu.ch#ext#@ostch.onmicrosoft.com::872a3647-3f52-44ba-b3ac-3542eff091c2" providerId="AD" clId="Web-{0173BF36-0997-4453-BFAD-F2DF5BF07B3F}" dt="2021-06-18T20:42:32.638" v="6" actId="20577"/>
          <ac:graphicFrameMkLst>
            <pc:docMk/>
            <pc:sldMk cId="1274477968" sldId="300"/>
            <ac:graphicFrameMk id="6" creationId="{7A04C17B-BDD6-EC4C-A4E9-89767CF52B8E}"/>
          </ac:graphicFrameMkLst>
        </pc:graphicFrameChg>
      </pc:sldChg>
      <pc:sldChg chg="modSp">
        <pc:chgData name="milan.markovic" userId="S::milan.markovic_stud.hslu.ch#ext#@ostch.onmicrosoft.com::872a3647-3f52-44ba-b3ac-3542eff091c2" providerId="AD" clId="Web-{0173BF36-0997-4453-BFAD-F2DF5BF07B3F}" dt="2021-06-18T20:56:43.064" v="190" actId="20577"/>
        <pc:sldMkLst>
          <pc:docMk/>
          <pc:sldMk cId="4217206492" sldId="308"/>
        </pc:sldMkLst>
        <pc:spChg chg="mod">
          <ac:chgData name="milan.markovic" userId="S::milan.markovic_stud.hslu.ch#ext#@ostch.onmicrosoft.com::872a3647-3f52-44ba-b3ac-3542eff091c2" providerId="AD" clId="Web-{0173BF36-0997-4453-BFAD-F2DF5BF07B3F}" dt="2021-06-18T20:56:43.064" v="190" actId="20577"/>
          <ac:spMkLst>
            <pc:docMk/>
            <pc:sldMk cId="4217206492" sldId="308"/>
            <ac:spMk id="2" creationId="{CBCC01E7-DB5C-4333-BE99-7C46E27BA069}"/>
          </ac:spMkLst>
        </pc:spChg>
      </pc:sldChg>
      <pc:sldChg chg="modSp">
        <pc:chgData name="milan.markovic" userId="S::milan.markovic_stud.hslu.ch#ext#@ostch.onmicrosoft.com::872a3647-3f52-44ba-b3ac-3542eff091c2" providerId="AD" clId="Web-{0173BF36-0997-4453-BFAD-F2DF5BF07B3F}" dt="2021-06-18T20:54:47.639" v="149" actId="20577"/>
        <pc:sldMkLst>
          <pc:docMk/>
          <pc:sldMk cId="4266404484" sldId="309"/>
        </pc:sldMkLst>
        <pc:spChg chg="mod">
          <ac:chgData name="milan.markovic" userId="S::milan.markovic_stud.hslu.ch#ext#@ostch.onmicrosoft.com::872a3647-3f52-44ba-b3ac-3542eff091c2" providerId="AD" clId="Web-{0173BF36-0997-4453-BFAD-F2DF5BF07B3F}" dt="2021-06-18T20:54:36.483" v="147" actId="14100"/>
          <ac:spMkLst>
            <pc:docMk/>
            <pc:sldMk cId="4266404484" sldId="309"/>
            <ac:spMk id="2" creationId="{3966948F-C2F3-4388-B34C-80FCA248FD1D}"/>
          </ac:spMkLst>
        </pc:spChg>
        <pc:spChg chg="mod">
          <ac:chgData name="milan.markovic" userId="S::milan.markovic_stud.hslu.ch#ext#@ostch.onmicrosoft.com::872a3647-3f52-44ba-b3ac-3542eff091c2" providerId="AD" clId="Web-{0173BF36-0997-4453-BFAD-F2DF5BF07B3F}" dt="2021-06-18T20:54:43.889" v="148" actId="20577"/>
          <ac:spMkLst>
            <pc:docMk/>
            <pc:sldMk cId="4266404484" sldId="309"/>
            <ac:spMk id="8" creationId="{2171C1D6-3C87-9F44-A75C-DF4E3BA7830F}"/>
          </ac:spMkLst>
        </pc:spChg>
        <pc:spChg chg="mod">
          <ac:chgData name="milan.markovic" userId="S::milan.markovic_stud.hslu.ch#ext#@ostch.onmicrosoft.com::872a3647-3f52-44ba-b3ac-3542eff091c2" providerId="AD" clId="Web-{0173BF36-0997-4453-BFAD-F2DF5BF07B3F}" dt="2021-06-18T20:54:47.639" v="149" actId="20577"/>
          <ac:spMkLst>
            <pc:docMk/>
            <pc:sldMk cId="4266404484" sldId="309"/>
            <ac:spMk id="11" creationId="{56F03A0B-3C11-CB48-9D35-503D6A05E5ED}"/>
          </ac:spMkLst>
        </pc:spChg>
      </pc:sldChg>
      <pc:sldChg chg="modSp">
        <pc:chgData name="milan.markovic" userId="S::milan.markovic_stud.hslu.ch#ext#@ostch.onmicrosoft.com::872a3647-3f52-44ba-b3ac-3542eff091c2" providerId="AD" clId="Web-{0173BF36-0997-4453-BFAD-F2DF5BF07B3F}" dt="2021-06-18T20:56:23.298" v="180" actId="20577"/>
        <pc:sldMkLst>
          <pc:docMk/>
          <pc:sldMk cId="1798656134" sldId="312"/>
        </pc:sldMkLst>
        <pc:spChg chg="mod">
          <ac:chgData name="milan.markovic" userId="S::milan.markovic_stud.hslu.ch#ext#@ostch.onmicrosoft.com::872a3647-3f52-44ba-b3ac-3542eff091c2" providerId="AD" clId="Web-{0173BF36-0997-4453-BFAD-F2DF5BF07B3F}" dt="2021-06-18T20:56:23.298" v="180" actId="20577"/>
          <ac:spMkLst>
            <pc:docMk/>
            <pc:sldMk cId="1798656134" sldId="312"/>
            <ac:spMk id="2" creationId="{3966948F-C2F3-4388-B34C-80FCA248FD1D}"/>
          </ac:spMkLst>
        </pc:spChg>
        <pc:picChg chg="mod">
          <ac:chgData name="milan.markovic" userId="S::milan.markovic_stud.hslu.ch#ext#@ostch.onmicrosoft.com::872a3647-3f52-44ba-b3ac-3542eff091c2" providerId="AD" clId="Web-{0173BF36-0997-4453-BFAD-F2DF5BF07B3F}" dt="2021-06-18T20:56:05.750" v="174" actId="1076"/>
          <ac:picMkLst>
            <pc:docMk/>
            <pc:sldMk cId="1798656134" sldId="312"/>
            <ac:picMk id="7" creationId="{5C1CE367-4341-834B-B58B-513D8D37E171}"/>
          </ac:picMkLst>
        </pc:picChg>
      </pc:sldChg>
      <pc:sldChg chg="modSp">
        <pc:chgData name="milan.markovic" userId="S::milan.markovic_stud.hslu.ch#ext#@ostch.onmicrosoft.com::872a3647-3f52-44ba-b3ac-3542eff091c2" providerId="AD" clId="Web-{0173BF36-0997-4453-BFAD-F2DF5BF07B3F}" dt="2021-06-18T20:53:08.840" v="128" actId="20577"/>
        <pc:sldMkLst>
          <pc:docMk/>
          <pc:sldMk cId="2590457948" sldId="314"/>
        </pc:sldMkLst>
        <pc:spChg chg="mod">
          <ac:chgData name="milan.markovic" userId="S::milan.markovic_stud.hslu.ch#ext#@ostch.onmicrosoft.com::872a3647-3f52-44ba-b3ac-3542eff091c2" providerId="AD" clId="Web-{0173BF36-0997-4453-BFAD-F2DF5BF07B3F}" dt="2021-06-18T20:53:08.840" v="128" actId="20577"/>
          <ac:spMkLst>
            <pc:docMk/>
            <pc:sldMk cId="2590457948" sldId="314"/>
            <ac:spMk id="9" creationId="{B4FF8C00-6A52-7E4D-B882-DBE8962FCEBC}"/>
          </ac:spMkLst>
        </pc:spChg>
      </pc:sldChg>
      <pc:sldChg chg="modSp">
        <pc:chgData name="milan.markovic" userId="S::milan.markovic_stud.hslu.ch#ext#@ostch.onmicrosoft.com::872a3647-3f52-44ba-b3ac-3542eff091c2" providerId="AD" clId="Web-{0173BF36-0997-4453-BFAD-F2DF5BF07B3F}" dt="2021-06-18T20:54:08.810" v="139" actId="20577"/>
        <pc:sldMkLst>
          <pc:docMk/>
          <pc:sldMk cId="4073001158" sldId="315"/>
        </pc:sldMkLst>
        <pc:spChg chg="mod">
          <ac:chgData name="milan.markovic" userId="S::milan.markovic_stud.hslu.ch#ext#@ostch.onmicrosoft.com::872a3647-3f52-44ba-b3ac-3542eff091c2" providerId="AD" clId="Web-{0173BF36-0997-4453-BFAD-F2DF5BF07B3F}" dt="2021-06-18T20:54:08.810" v="139" actId="20577"/>
          <ac:spMkLst>
            <pc:docMk/>
            <pc:sldMk cId="4073001158" sldId="315"/>
            <ac:spMk id="9" creationId="{B4FF8C00-6A52-7E4D-B882-DBE8962FCEBC}"/>
          </ac:spMkLst>
        </pc:spChg>
      </pc:sldChg>
      <pc:sldChg chg="modSp">
        <pc:chgData name="milan.markovic" userId="S::milan.markovic_stud.hslu.ch#ext#@ostch.onmicrosoft.com::872a3647-3f52-44ba-b3ac-3542eff091c2" providerId="AD" clId="Web-{0173BF36-0997-4453-BFAD-F2DF5BF07B3F}" dt="2021-06-18T21:00:17.943" v="369" actId="20577"/>
        <pc:sldMkLst>
          <pc:docMk/>
          <pc:sldMk cId="2623195665" sldId="317"/>
        </pc:sldMkLst>
        <pc:spChg chg="mod">
          <ac:chgData name="milan.markovic" userId="S::milan.markovic_stud.hslu.ch#ext#@ostch.onmicrosoft.com::872a3647-3f52-44ba-b3ac-3542eff091c2" providerId="AD" clId="Web-{0173BF36-0997-4453-BFAD-F2DF5BF07B3F}" dt="2021-06-18T20:57:43.315" v="226" actId="20577"/>
          <ac:spMkLst>
            <pc:docMk/>
            <pc:sldMk cId="2623195665" sldId="317"/>
            <ac:spMk id="3" creationId="{09D63AE3-D534-4897-B567-D42BADF2FC91}"/>
          </ac:spMkLst>
        </pc:spChg>
        <pc:graphicFrameChg chg="modGraphic">
          <ac:chgData name="milan.markovic" userId="S::milan.markovic_stud.hslu.ch#ext#@ostch.onmicrosoft.com::872a3647-3f52-44ba-b3ac-3542eff091c2" providerId="AD" clId="Web-{0173BF36-0997-4453-BFAD-F2DF5BF07B3F}" dt="2021-06-18T21:00:17.943" v="369" actId="20577"/>
          <ac:graphicFrameMkLst>
            <pc:docMk/>
            <pc:sldMk cId="2623195665" sldId="317"/>
            <ac:graphicFrameMk id="6" creationId="{3DB83DA0-F1E0-3D47-93AA-20FD6A380EDC}"/>
          </ac:graphicFrameMkLst>
        </pc:graphicFrameChg>
      </pc:sldChg>
      <pc:sldChg chg="modSp">
        <pc:chgData name="milan.markovic" userId="S::milan.markovic_stud.hslu.ch#ext#@ostch.onmicrosoft.com::872a3647-3f52-44ba-b3ac-3542eff091c2" providerId="AD" clId="Web-{0173BF36-0997-4453-BFAD-F2DF5BF07B3F}" dt="2021-06-18T20:55:28.984" v="165" actId="20577"/>
        <pc:sldMkLst>
          <pc:docMk/>
          <pc:sldMk cId="3196508979" sldId="318"/>
        </pc:sldMkLst>
        <pc:spChg chg="mod">
          <ac:chgData name="milan.markovic" userId="S::milan.markovic_stud.hslu.ch#ext#@ostch.onmicrosoft.com::872a3647-3f52-44ba-b3ac-3542eff091c2" providerId="AD" clId="Web-{0173BF36-0997-4453-BFAD-F2DF5BF07B3F}" dt="2021-06-18T20:55:28.984" v="165" actId="20577"/>
          <ac:spMkLst>
            <pc:docMk/>
            <pc:sldMk cId="3196508979" sldId="318"/>
            <ac:spMk id="2" creationId="{3966948F-C2F3-4388-B34C-80FCA248FD1D}"/>
          </ac:spMkLst>
        </pc:spChg>
        <pc:spChg chg="mod">
          <ac:chgData name="milan.markovic" userId="S::milan.markovic_stud.hslu.ch#ext#@ostch.onmicrosoft.com::872a3647-3f52-44ba-b3ac-3542eff091c2" providerId="AD" clId="Web-{0173BF36-0997-4453-BFAD-F2DF5BF07B3F}" dt="2021-06-18T20:54:56.186" v="152" actId="20577"/>
          <ac:spMkLst>
            <pc:docMk/>
            <pc:sldMk cId="3196508979" sldId="318"/>
            <ac:spMk id="6" creationId="{306D2ED0-8DC6-E645-976F-D5B4D8799A3F}"/>
          </ac:spMkLst>
        </pc:spChg>
        <pc:spChg chg="mod">
          <ac:chgData name="milan.markovic" userId="S::milan.markovic_stud.hslu.ch#ext#@ostch.onmicrosoft.com::872a3647-3f52-44ba-b3ac-3542eff091c2" providerId="AD" clId="Web-{0173BF36-0997-4453-BFAD-F2DF5BF07B3F}" dt="2021-06-18T20:54:59.671" v="154" actId="20577"/>
          <ac:spMkLst>
            <pc:docMk/>
            <pc:sldMk cId="3196508979" sldId="318"/>
            <ac:spMk id="16" creationId="{5A89F4E9-17FC-2947-A707-CE6DA2A2A402}"/>
          </ac:spMkLst>
        </pc:spChg>
      </pc:sldChg>
      <pc:sldChg chg="modSp">
        <pc:chgData name="milan.markovic" userId="S::milan.markovic_stud.hslu.ch#ext#@ostch.onmicrosoft.com::872a3647-3f52-44ba-b3ac-3542eff091c2" providerId="AD" clId="Web-{0173BF36-0997-4453-BFAD-F2DF5BF07B3F}" dt="2021-06-18T20:55:31.172" v="167" actId="20577"/>
        <pc:sldMkLst>
          <pc:docMk/>
          <pc:sldMk cId="1559255966" sldId="319"/>
        </pc:sldMkLst>
        <pc:spChg chg="mod">
          <ac:chgData name="milan.markovic" userId="S::milan.markovic_stud.hslu.ch#ext#@ostch.onmicrosoft.com::872a3647-3f52-44ba-b3ac-3542eff091c2" providerId="AD" clId="Web-{0173BF36-0997-4453-BFAD-F2DF5BF07B3F}" dt="2021-06-18T20:55:31.172" v="167" actId="20577"/>
          <ac:spMkLst>
            <pc:docMk/>
            <pc:sldMk cId="1559255966" sldId="319"/>
            <ac:spMk id="2" creationId="{3966948F-C2F3-4388-B34C-80FCA248FD1D}"/>
          </ac:spMkLst>
        </pc:spChg>
        <pc:spChg chg="mod">
          <ac:chgData name="milan.markovic" userId="S::milan.markovic_stud.hslu.ch#ext#@ostch.onmicrosoft.com::872a3647-3f52-44ba-b3ac-3542eff091c2" providerId="AD" clId="Web-{0173BF36-0997-4453-BFAD-F2DF5BF07B3F}" dt="2021-06-18T20:55:08.890" v="158" actId="20577"/>
          <ac:spMkLst>
            <pc:docMk/>
            <pc:sldMk cId="1559255966" sldId="319"/>
            <ac:spMk id="19" creationId="{EC385EE1-9E8F-1247-90C3-3FC9E1DD147A}"/>
          </ac:spMkLst>
        </pc:spChg>
        <pc:spChg chg="mod">
          <ac:chgData name="milan.markovic" userId="S::milan.markovic_stud.hslu.ch#ext#@ostch.onmicrosoft.com::872a3647-3f52-44ba-b3ac-3542eff091c2" providerId="AD" clId="Web-{0173BF36-0997-4453-BFAD-F2DF5BF07B3F}" dt="2021-06-18T20:55:12.156" v="160" actId="20577"/>
          <ac:spMkLst>
            <pc:docMk/>
            <pc:sldMk cId="1559255966" sldId="319"/>
            <ac:spMk id="21" creationId="{685D77F4-6A9D-A04A-804D-9DB31EC9F474}"/>
          </ac:spMkLst>
        </pc:spChg>
      </pc:sldChg>
      <pc:sldChg chg="modSp">
        <pc:chgData name="milan.markovic" userId="S::milan.markovic_stud.hslu.ch#ext#@ostch.onmicrosoft.com::872a3647-3f52-44ba-b3ac-3542eff091c2" providerId="AD" clId="Web-{0173BF36-0997-4453-BFAD-F2DF5BF07B3F}" dt="2021-06-18T20:55:35.375" v="171" actId="20577"/>
        <pc:sldMkLst>
          <pc:docMk/>
          <pc:sldMk cId="4227765536" sldId="320"/>
        </pc:sldMkLst>
        <pc:spChg chg="mod">
          <ac:chgData name="milan.markovic" userId="S::milan.markovic_stud.hslu.ch#ext#@ostch.onmicrosoft.com::872a3647-3f52-44ba-b3ac-3542eff091c2" providerId="AD" clId="Web-{0173BF36-0997-4453-BFAD-F2DF5BF07B3F}" dt="2021-06-18T20:55:33.187" v="169" actId="20577"/>
          <ac:spMkLst>
            <pc:docMk/>
            <pc:sldMk cId="4227765536" sldId="320"/>
            <ac:spMk id="2" creationId="{3966948F-C2F3-4388-B34C-80FCA248FD1D}"/>
          </ac:spMkLst>
        </pc:spChg>
        <pc:spChg chg="mod">
          <ac:chgData name="milan.markovic" userId="S::milan.markovic_stud.hslu.ch#ext#@ostch.onmicrosoft.com::872a3647-3f52-44ba-b3ac-3542eff091c2" providerId="AD" clId="Web-{0173BF36-0997-4453-BFAD-F2DF5BF07B3F}" dt="2021-06-18T20:55:35.375" v="171" actId="20577"/>
          <ac:spMkLst>
            <pc:docMk/>
            <pc:sldMk cId="4227765536" sldId="320"/>
            <ac:spMk id="12" creationId="{15D381A6-E7F5-C244-84A5-754CC98AA964}"/>
          </ac:spMkLst>
        </pc:spChg>
      </pc:sldChg>
    </pc:docChg>
  </pc:docChgLst>
  <pc:docChgLst>
    <pc:chgData name="Keusch" userId="65ecb68f-f91d-4c10-8adc-72bb4f4c49f6" providerId="ADAL" clId="{B9FF4AF7-A5C9-0A47-A33A-6F66020F7FAE}"/>
    <pc:docChg chg="undo custSel modSld">
      <pc:chgData name="Keusch" userId="65ecb68f-f91d-4c10-8adc-72bb4f4c49f6" providerId="ADAL" clId="{B9FF4AF7-A5C9-0A47-A33A-6F66020F7FAE}" dt="2021-05-28T20:48:38.494" v="34" actId="20577"/>
      <pc:docMkLst>
        <pc:docMk/>
      </pc:docMkLst>
      <pc:sldChg chg="modSp addCm">
        <pc:chgData name="Keusch" userId="65ecb68f-f91d-4c10-8adc-72bb4f4c49f6" providerId="ADAL" clId="{B9FF4AF7-A5C9-0A47-A33A-6F66020F7FAE}" dt="2021-05-28T20:39:11.409" v="4" actId="1589"/>
        <pc:sldMkLst>
          <pc:docMk/>
          <pc:sldMk cId="3615498693" sldId="262"/>
        </pc:sldMkLst>
        <pc:spChg chg="mod">
          <ac:chgData name="Keusch" userId="65ecb68f-f91d-4c10-8adc-72bb4f4c49f6" providerId="ADAL" clId="{B9FF4AF7-A5C9-0A47-A33A-6F66020F7FAE}" dt="2021-05-28T20:37:19.267" v="3" actId="20577"/>
          <ac:spMkLst>
            <pc:docMk/>
            <pc:sldMk cId="3615498693" sldId="262"/>
            <ac:spMk id="4" creationId="{8D5CA3C8-EA82-467C-A0F1-79C1E8214345}"/>
          </ac:spMkLst>
        </pc:spChg>
      </pc:sldChg>
      <pc:sldChg chg="addSp delSp modSp mod setBg">
        <pc:chgData name="Keusch" userId="65ecb68f-f91d-4c10-8adc-72bb4f4c49f6" providerId="ADAL" clId="{B9FF4AF7-A5C9-0A47-A33A-6F66020F7FAE}" dt="2021-05-28T20:47:30.672" v="19" actId="14100"/>
        <pc:sldMkLst>
          <pc:docMk/>
          <pc:sldMk cId="3400948972" sldId="274"/>
        </pc:sldMkLst>
        <pc:spChg chg="del">
          <ac:chgData name="Keusch" userId="65ecb68f-f91d-4c10-8adc-72bb4f4c49f6" providerId="ADAL" clId="{B9FF4AF7-A5C9-0A47-A33A-6F66020F7FAE}" dt="2021-05-28T20:41:15.943" v="7" actId="478"/>
          <ac:spMkLst>
            <pc:docMk/>
            <pc:sldMk cId="3400948972" sldId="274"/>
            <ac:spMk id="2" creationId="{280A3554-907A-409E-B847-F6DDBB371E0B}"/>
          </ac:spMkLst>
        </pc:spChg>
        <pc:spChg chg="add del">
          <ac:chgData name="Keusch" userId="65ecb68f-f91d-4c10-8adc-72bb4f4c49f6" providerId="ADAL" clId="{B9FF4AF7-A5C9-0A47-A33A-6F66020F7FAE}" dt="2021-05-28T20:41:14.670" v="6" actId="571"/>
          <ac:spMkLst>
            <pc:docMk/>
            <pc:sldMk cId="3400948972" sldId="274"/>
            <ac:spMk id="4" creationId="{E194906A-1450-FB47-83C7-F81FEDE89257}"/>
          </ac:spMkLst>
        </pc:spChg>
        <pc:spChg chg="add del mod">
          <ac:chgData name="Keusch" userId="65ecb68f-f91d-4c10-8adc-72bb4f4c49f6" providerId="ADAL" clId="{B9FF4AF7-A5C9-0A47-A33A-6F66020F7FAE}" dt="2021-05-28T20:41:18.299" v="8" actId="478"/>
          <ac:spMkLst>
            <pc:docMk/>
            <pc:sldMk cId="3400948972" sldId="274"/>
            <ac:spMk id="6" creationId="{229FF3C4-F112-C14F-B1C2-005D01C9E469}"/>
          </ac:spMkLst>
        </pc:spChg>
        <pc:picChg chg="add del mod">
          <ac:chgData name="Keusch" userId="65ecb68f-f91d-4c10-8adc-72bb4f4c49f6" providerId="ADAL" clId="{B9FF4AF7-A5C9-0A47-A33A-6F66020F7FAE}" dt="2021-05-28T20:46:32.305" v="15" actId="478"/>
          <ac:picMkLst>
            <pc:docMk/>
            <pc:sldMk cId="3400948972" sldId="274"/>
            <ac:picMk id="7" creationId="{05D965D5-C287-7D4D-BE73-392152C1980F}"/>
          </ac:picMkLst>
        </pc:picChg>
        <pc:picChg chg="add mod">
          <ac:chgData name="Keusch" userId="65ecb68f-f91d-4c10-8adc-72bb4f4c49f6" providerId="ADAL" clId="{B9FF4AF7-A5C9-0A47-A33A-6F66020F7FAE}" dt="2021-05-28T20:47:30.672" v="19" actId="14100"/>
          <ac:picMkLst>
            <pc:docMk/>
            <pc:sldMk cId="3400948972" sldId="274"/>
            <ac:picMk id="8" creationId="{B3022743-7EAF-4345-9517-8D84336BDEC2}"/>
          </ac:picMkLst>
        </pc:picChg>
      </pc:sldChg>
      <pc:sldChg chg="modSp">
        <pc:chgData name="Keusch" userId="65ecb68f-f91d-4c10-8adc-72bb4f4c49f6" providerId="ADAL" clId="{B9FF4AF7-A5C9-0A47-A33A-6F66020F7FAE}" dt="2021-05-28T20:48:38.494" v="34" actId="20577"/>
        <pc:sldMkLst>
          <pc:docMk/>
          <pc:sldMk cId="390635604" sldId="301"/>
        </pc:sldMkLst>
        <pc:spChg chg="mod">
          <ac:chgData name="Keusch" userId="65ecb68f-f91d-4c10-8adc-72bb4f4c49f6" providerId="ADAL" clId="{B9FF4AF7-A5C9-0A47-A33A-6F66020F7FAE}" dt="2021-05-28T20:48:38.494" v="34" actId="20577"/>
          <ac:spMkLst>
            <pc:docMk/>
            <pc:sldMk cId="390635604" sldId="301"/>
            <ac:spMk id="2" creationId="{620E7147-55F0-4FA6-BE02-B53263E6698E}"/>
          </ac:spMkLst>
        </pc:spChg>
      </pc:sldChg>
    </pc:docChg>
  </pc:docChgLst>
  <pc:docChgLst>
    <pc:chgData name="Nicoleta Zanotta" userId="S::nicoleta.zanotta@ost.ch::4c28d18e-2f75-4da7-902e-3cc08d65f806" providerId="AD" clId="Web-{6A43E6EC-DFE2-4023-ADD2-3078737610B7}"/>
    <pc:docChg chg="modSld">
      <pc:chgData name="Nicoleta Zanotta" userId="S::nicoleta.zanotta@ost.ch::4c28d18e-2f75-4da7-902e-3cc08d65f806" providerId="AD" clId="Web-{6A43E6EC-DFE2-4023-ADD2-3078737610B7}" dt="2021-05-31T09:27:08.335" v="0" actId="20577"/>
      <pc:docMkLst>
        <pc:docMk/>
      </pc:docMkLst>
      <pc:sldChg chg="modSp">
        <pc:chgData name="Nicoleta Zanotta" userId="S::nicoleta.zanotta@ost.ch::4c28d18e-2f75-4da7-902e-3cc08d65f806" providerId="AD" clId="Web-{6A43E6EC-DFE2-4023-ADD2-3078737610B7}" dt="2021-05-31T09:27:08.335" v="0" actId="20577"/>
        <pc:sldMkLst>
          <pc:docMk/>
          <pc:sldMk cId="562950199" sldId="267"/>
        </pc:sldMkLst>
        <pc:spChg chg="mod">
          <ac:chgData name="Nicoleta Zanotta" userId="S::nicoleta.zanotta@ost.ch::4c28d18e-2f75-4da7-902e-3cc08d65f806" providerId="AD" clId="Web-{6A43E6EC-DFE2-4023-ADD2-3078737610B7}" dt="2021-05-31T09:27:08.335" v="0" actId="20577"/>
          <ac:spMkLst>
            <pc:docMk/>
            <pc:sldMk cId="562950199" sldId="267"/>
            <ac:spMk id="2" creationId="{60855628-44BE-43B2-A73F-9FEE6B169BFB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FDA5973-5AED-C040-B873-60CD6F4D71F0}" type="doc">
      <dgm:prSet loTypeId="urn:microsoft.com/office/officeart/2008/layout/LinedLis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9F096975-BD59-F04E-B01C-2388DADCEE34}">
      <dgm:prSet phldrT="[Text]"/>
      <dgm:spPr/>
      <dgm:t>
        <a:bodyPr/>
        <a:lstStyle/>
        <a:p>
          <a:r>
            <a:rPr lang="de-DE" b="1" dirty="0"/>
            <a:t>H1</a:t>
          </a:r>
        </a:p>
      </dgm:t>
    </dgm:pt>
    <dgm:pt modelId="{F00BB894-D47F-4F4B-A5DF-7D4EC49FA2A4}" type="parTrans" cxnId="{180B3CD5-780E-7B40-9E22-7E536D5E82DB}">
      <dgm:prSet/>
      <dgm:spPr/>
      <dgm:t>
        <a:bodyPr/>
        <a:lstStyle/>
        <a:p>
          <a:endParaRPr lang="de-DE"/>
        </a:p>
      </dgm:t>
    </dgm:pt>
    <dgm:pt modelId="{18423B15-C88F-664B-B7B7-4553579BF518}" type="sibTrans" cxnId="{180B3CD5-780E-7B40-9E22-7E536D5E82DB}">
      <dgm:prSet/>
      <dgm:spPr/>
      <dgm:t>
        <a:bodyPr/>
        <a:lstStyle/>
        <a:p>
          <a:endParaRPr lang="de-DE"/>
        </a:p>
      </dgm:t>
    </dgm:pt>
    <dgm:pt modelId="{23DDCA36-3C2B-0A4C-B29F-61E82CA5925E}">
      <dgm:prSet phldrT="[Text]"/>
      <dgm:spPr/>
      <dgm:t>
        <a:bodyPr/>
        <a:lstStyle/>
        <a:p>
          <a:r>
            <a:rPr lang="de-DE" b="1" dirty="0"/>
            <a:t>H2</a:t>
          </a:r>
        </a:p>
      </dgm:t>
    </dgm:pt>
    <dgm:pt modelId="{F09CD0F5-4427-1D4C-9082-9F7D10CFFC2E}" type="parTrans" cxnId="{57D84734-FA55-F941-8A4E-DAC7BA1B7C4A}">
      <dgm:prSet/>
      <dgm:spPr/>
      <dgm:t>
        <a:bodyPr/>
        <a:lstStyle/>
        <a:p>
          <a:endParaRPr lang="de-DE"/>
        </a:p>
      </dgm:t>
    </dgm:pt>
    <dgm:pt modelId="{E6146848-24DB-AE41-AF45-C5DFC99EC359}" type="sibTrans" cxnId="{57D84734-FA55-F941-8A4E-DAC7BA1B7C4A}">
      <dgm:prSet/>
      <dgm:spPr/>
      <dgm:t>
        <a:bodyPr/>
        <a:lstStyle/>
        <a:p>
          <a:endParaRPr lang="de-DE"/>
        </a:p>
      </dgm:t>
    </dgm:pt>
    <dgm:pt modelId="{87E5C524-162F-5B47-AA2A-D2C3B2A71CBF}">
      <dgm:prSet phldrT="[Text]"/>
      <dgm:spPr/>
      <dgm:t>
        <a:bodyPr/>
        <a:lstStyle/>
        <a:p>
          <a:r>
            <a:rPr lang="de-DE" b="1" dirty="0"/>
            <a:t>H3</a:t>
          </a:r>
        </a:p>
      </dgm:t>
    </dgm:pt>
    <dgm:pt modelId="{8017B255-66E3-8742-A81B-8DD3992972E6}" type="parTrans" cxnId="{3D2C13AE-023B-5E4A-B70D-ACD5639CF7D5}">
      <dgm:prSet/>
      <dgm:spPr/>
      <dgm:t>
        <a:bodyPr/>
        <a:lstStyle/>
        <a:p>
          <a:endParaRPr lang="de-DE"/>
        </a:p>
      </dgm:t>
    </dgm:pt>
    <dgm:pt modelId="{582088A7-E515-9B47-A105-B5F9766A7F99}" type="sibTrans" cxnId="{3D2C13AE-023B-5E4A-B70D-ACD5639CF7D5}">
      <dgm:prSet/>
      <dgm:spPr/>
      <dgm:t>
        <a:bodyPr/>
        <a:lstStyle/>
        <a:p>
          <a:endParaRPr lang="de-DE"/>
        </a:p>
      </dgm:t>
    </dgm:pt>
    <dgm:pt modelId="{02F0DAC4-6DD6-ED4D-A7DD-9AC03C709BC4}">
      <dgm:prSet phldrT="[Text]"/>
      <dgm:spPr/>
      <dgm:t>
        <a:bodyPr/>
        <a:lstStyle/>
        <a:p>
          <a:r>
            <a:rPr lang="de-CH" b="0" i="0" dirty="0"/>
            <a:t>Länder mit hohem Entwicklungsgrad schreiten bei den COVID-19 Impfungen schneller voran als Länder mit einem tiefen Entwicklungsgrad.</a:t>
          </a:r>
          <a:endParaRPr lang="de-DE" dirty="0"/>
        </a:p>
      </dgm:t>
    </dgm:pt>
    <dgm:pt modelId="{D7871A45-8357-184A-9B2F-461689FD98EE}" type="parTrans" cxnId="{C4270037-6B51-2444-AFC4-EDDD6AC2ADD2}">
      <dgm:prSet/>
      <dgm:spPr/>
      <dgm:t>
        <a:bodyPr/>
        <a:lstStyle/>
        <a:p>
          <a:endParaRPr lang="de-DE"/>
        </a:p>
      </dgm:t>
    </dgm:pt>
    <dgm:pt modelId="{22180426-52D9-354D-B5F8-44C3C4D56F34}" type="sibTrans" cxnId="{C4270037-6B51-2444-AFC4-EDDD6AC2ADD2}">
      <dgm:prSet/>
      <dgm:spPr/>
      <dgm:t>
        <a:bodyPr/>
        <a:lstStyle/>
        <a:p>
          <a:endParaRPr lang="de-DE"/>
        </a:p>
      </dgm:t>
    </dgm:pt>
    <dgm:pt modelId="{55246CC6-3CC7-5C4F-9444-8A4058782EBA}">
      <dgm:prSet phldrT="[Text]"/>
      <dgm:spPr/>
      <dgm:t>
        <a:bodyPr/>
        <a:lstStyle/>
        <a:p>
          <a:r>
            <a:rPr lang="de-CH" b="0" i="0" dirty="0"/>
            <a:t>Es gibt einen ersichtlichen Unterschied in der Verwendung der Impfstoffe zwischen den einzelnen Kontinenten und Regionen der Welt.</a:t>
          </a:r>
          <a:endParaRPr lang="de-DE" dirty="0"/>
        </a:p>
      </dgm:t>
    </dgm:pt>
    <dgm:pt modelId="{17F74D2C-9727-7146-A5C4-FF57437DBA76}" type="parTrans" cxnId="{19F80FDD-A932-A04D-88D1-7D0D424C1A8A}">
      <dgm:prSet/>
      <dgm:spPr/>
      <dgm:t>
        <a:bodyPr/>
        <a:lstStyle/>
        <a:p>
          <a:endParaRPr lang="de-DE"/>
        </a:p>
      </dgm:t>
    </dgm:pt>
    <dgm:pt modelId="{AAE935A5-C9E1-9E46-ACAD-DA002BA49F4A}" type="sibTrans" cxnId="{19F80FDD-A932-A04D-88D1-7D0D424C1A8A}">
      <dgm:prSet/>
      <dgm:spPr/>
      <dgm:t>
        <a:bodyPr/>
        <a:lstStyle/>
        <a:p>
          <a:endParaRPr lang="de-DE"/>
        </a:p>
      </dgm:t>
    </dgm:pt>
    <dgm:pt modelId="{6E4E79BF-31ED-5643-8EBD-27C3731AE436}">
      <dgm:prSet phldrT="[Text]"/>
      <dgm:spPr/>
      <dgm:t>
        <a:bodyPr/>
        <a:lstStyle/>
        <a:p>
          <a:r>
            <a:rPr lang="de-CH" b="0" i="0" dirty="0"/>
            <a:t>Die verabreichten Impfungen haben eine negative Korrelation auf die Sterberate pro untersuchtem Land.</a:t>
          </a:r>
          <a:endParaRPr lang="de-DE" dirty="0"/>
        </a:p>
      </dgm:t>
    </dgm:pt>
    <dgm:pt modelId="{2EE2995D-A88F-8748-BD57-F8059A084233}" type="parTrans" cxnId="{390EFE1F-261A-6447-ACD7-4210D1CC8B78}">
      <dgm:prSet/>
      <dgm:spPr/>
      <dgm:t>
        <a:bodyPr/>
        <a:lstStyle/>
        <a:p>
          <a:endParaRPr lang="de-DE"/>
        </a:p>
      </dgm:t>
    </dgm:pt>
    <dgm:pt modelId="{13B495C1-9D66-DB48-8540-078CB73F63FA}" type="sibTrans" cxnId="{390EFE1F-261A-6447-ACD7-4210D1CC8B78}">
      <dgm:prSet/>
      <dgm:spPr/>
      <dgm:t>
        <a:bodyPr/>
        <a:lstStyle/>
        <a:p>
          <a:endParaRPr lang="de-DE"/>
        </a:p>
      </dgm:t>
    </dgm:pt>
    <dgm:pt modelId="{9B7A7DD2-73D0-1A4D-95EC-13413C2BFB81}">
      <dgm:prSet phldrT="[Text]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de-CH" b="0" i="0" dirty="0"/>
            <a:t>Master-File von </a:t>
          </a:r>
          <a:r>
            <a:rPr lang="de-CH" b="0" i="0" dirty="0" err="1"/>
            <a:t>Our</a:t>
          </a:r>
          <a:r>
            <a:rPr lang="de-CH" b="0" i="0" dirty="0"/>
            <a:t> World In Data (OWID)</a:t>
          </a:r>
          <a:endParaRPr lang="de-DE" dirty="0"/>
        </a:p>
      </dgm:t>
    </dgm:pt>
    <dgm:pt modelId="{4C35BB2C-9B02-444D-B25A-19547675DC68}" type="parTrans" cxnId="{2E468EFB-E89C-5A4D-87D8-7BC632F90B28}">
      <dgm:prSet/>
      <dgm:spPr/>
      <dgm:t>
        <a:bodyPr/>
        <a:lstStyle/>
        <a:p>
          <a:endParaRPr lang="de-DE"/>
        </a:p>
      </dgm:t>
    </dgm:pt>
    <dgm:pt modelId="{14B067C8-5D0A-6748-A5E1-4DAB67A9B177}" type="sibTrans" cxnId="{2E468EFB-E89C-5A4D-87D8-7BC632F90B28}">
      <dgm:prSet/>
      <dgm:spPr/>
      <dgm:t>
        <a:bodyPr/>
        <a:lstStyle/>
        <a:p>
          <a:endParaRPr lang="de-DE"/>
        </a:p>
      </dgm:t>
    </dgm:pt>
    <dgm:pt modelId="{68DC167A-E02B-7D4A-9207-2635443D1114}">
      <dgm:prSet phldrT="[Text]"/>
      <dgm:spPr/>
      <dgm:t>
        <a:bodyPr/>
        <a:lstStyle/>
        <a:p>
          <a:r>
            <a:rPr lang="de-DE" dirty="0"/>
            <a:t>Datenquellen</a:t>
          </a:r>
        </a:p>
      </dgm:t>
    </dgm:pt>
    <dgm:pt modelId="{595848AE-D6E0-6741-8A48-500913998D57}" type="parTrans" cxnId="{7AB7BD73-0CA9-CA41-B314-38CC490B36F4}">
      <dgm:prSet/>
      <dgm:spPr/>
      <dgm:t>
        <a:bodyPr/>
        <a:lstStyle/>
        <a:p>
          <a:endParaRPr lang="de-DE"/>
        </a:p>
      </dgm:t>
    </dgm:pt>
    <dgm:pt modelId="{3481DF6F-170D-F043-86FF-EC23614DD041}" type="sibTrans" cxnId="{7AB7BD73-0CA9-CA41-B314-38CC490B36F4}">
      <dgm:prSet/>
      <dgm:spPr/>
      <dgm:t>
        <a:bodyPr/>
        <a:lstStyle/>
        <a:p>
          <a:endParaRPr lang="de-DE"/>
        </a:p>
      </dgm:t>
    </dgm:pt>
    <dgm:pt modelId="{64AF3A31-ABF3-1A43-83F9-EDCE7FA179C5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de-CH" b="0" i="0" dirty="0">
              <a:latin typeface="Calibri Light" panose="020F0302020204030204"/>
            </a:rPr>
            <a:t>Zugelassene</a:t>
          </a:r>
          <a:r>
            <a:rPr lang="de-CH" b="0" i="0" dirty="0"/>
            <a:t> Impfstoffe pro Land von OWID</a:t>
          </a:r>
        </a:p>
      </dgm:t>
    </dgm:pt>
    <dgm:pt modelId="{9777B6AA-0853-EA4F-BFB8-121462638D90}" type="parTrans" cxnId="{609BA05A-F618-C64E-BC72-AEC30512B695}">
      <dgm:prSet/>
      <dgm:spPr/>
      <dgm:t>
        <a:bodyPr/>
        <a:lstStyle/>
        <a:p>
          <a:endParaRPr lang="de-DE"/>
        </a:p>
      </dgm:t>
    </dgm:pt>
    <dgm:pt modelId="{5DB3884E-3F3B-7542-A607-3FF208A80EFD}" type="sibTrans" cxnId="{609BA05A-F618-C64E-BC72-AEC30512B695}">
      <dgm:prSet/>
      <dgm:spPr/>
      <dgm:t>
        <a:bodyPr/>
        <a:lstStyle/>
        <a:p>
          <a:endParaRPr lang="de-DE"/>
        </a:p>
      </dgm:t>
    </dgm:pt>
    <dgm:pt modelId="{48CA1984-D42F-5746-A127-E88979258275}">
      <dgm:prSet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de-CH" b="0" i="0" dirty="0"/>
            <a:t>Human Development Index vom UNDP</a:t>
          </a:r>
        </a:p>
      </dgm:t>
    </dgm:pt>
    <dgm:pt modelId="{68850973-E855-D04D-9083-D19D162E058C}" type="parTrans" cxnId="{7F65D12E-4292-3B44-A655-EFD170C26B05}">
      <dgm:prSet/>
      <dgm:spPr/>
      <dgm:t>
        <a:bodyPr/>
        <a:lstStyle/>
        <a:p>
          <a:endParaRPr lang="de-DE"/>
        </a:p>
      </dgm:t>
    </dgm:pt>
    <dgm:pt modelId="{0FD898E9-78B0-5642-9EC7-D72D69FCB902}" type="sibTrans" cxnId="{7F65D12E-4292-3B44-A655-EFD170C26B05}">
      <dgm:prSet/>
      <dgm:spPr/>
      <dgm:t>
        <a:bodyPr/>
        <a:lstStyle/>
        <a:p>
          <a:endParaRPr lang="de-DE"/>
        </a:p>
      </dgm:t>
    </dgm:pt>
    <dgm:pt modelId="{3E0E839A-E01F-AE4B-ABFC-EA88684181B9}" type="pres">
      <dgm:prSet presAssocID="{5FDA5973-5AED-C040-B873-60CD6F4D71F0}" presName="vert0" presStyleCnt="0">
        <dgm:presLayoutVars>
          <dgm:dir/>
          <dgm:animOne val="branch"/>
          <dgm:animLvl val="lvl"/>
        </dgm:presLayoutVars>
      </dgm:prSet>
      <dgm:spPr/>
    </dgm:pt>
    <dgm:pt modelId="{62BDB511-7A98-EF4B-993E-EFBD69F1DC33}" type="pres">
      <dgm:prSet presAssocID="{9F096975-BD59-F04E-B01C-2388DADCEE34}" presName="thickLine" presStyleLbl="alignNode1" presStyleIdx="0" presStyleCnt="4"/>
      <dgm:spPr/>
    </dgm:pt>
    <dgm:pt modelId="{9935F618-4593-8E40-82D4-588E5EC65B12}" type="pres">
      <dgm:prSet presAssocID="{9F096975-BD59-F04E-B01C-2388DADCEE34}" presName="horz1" presStyleCnt="0"/>
      <dgm:spPr/>
    </dgm:pt>
    <dgm:pt modelId="{7EB0F7F0-5268-9F44-9953-1191763EB014}" type="pres">
      <dgm:prSet presAssocID="{9F096975-BD59-F04E-B01C-2388DADCEE34}" presName="tx1" presStyleLbl="revTx" presStyleIdx="0" presStyleCnt="10"/>
      <dgm:spPr/>
    </dgm:pt>
    <dgm:pt modelId="{2C772DD5-C992-FC45-BE33-40670E2356C0}" type="pres">
      <dgm:prSet presAssocID="{9F096975-BD59-F04E-B01C-2388DADCEE34}" presName="vert1" presStyleCnt="0"/>
      <dgm:spPr/>
    </dgm:pt>
    <dgm:pt modelId="{138CCEFC-3E06-6D43-AFD2-F9F6E22D0FC9}" type="pres">
      <dgm:prSet presAssocID="{02F0DAC4-6DD6-ED4D-A7DD-9AC03C709BC4}" presName="vertSpace2a" presStyleCnt="0"/>
      <dgm:spPr/>
    </dgm:pt>
    <dgm:pt modelId="{D60075F3-DB22-DF48-82B0-1EFBD67AAF0C}" type="pres">
      <dgm:prSet presAssocID="{02F0DAC4-6DD6-ED4D-A7DD-9AC03C709BC4}" presName="horz2" presStyleCnt="0"/>
      <dgm:spPr/>
    </dgm:pt>
    <dgm:pt modelId="{808A247C-02D6-A64A-8786-A0F1CE179308}" type="pres">
      <dgm:prSet presAssocID="{02F0DAC4-6DD6-ED4D-A7DD-9AC03C709BC4}" presName="horzSpace2" presStyleCnt="0"/>
      <dgm:spPr/>
    </dgm:pt>
    <dgm:pt modelId="{DC5DDE67-786B-4F43-9A08-59E8CDE5E280}" type="pres">
      <dgm:prSet presAssocID="{02F0DAC4-6DD6-ED4D-A7DD-9AC03C709BC4}" presName="tx2" presStyleLbl="revTx" presStyleIdx="1" presStyleCnt="10"/>
      <dgm:spPr/>
    </dgm:pt>
    <dgm:pt modelId="{293CCBE6-4CEA-D346-92D8-B1614D54C039}" type="pres">
      <dgm:prSet presAssocID="{02F0DAC4-6DD6-ED4D-A7DD-9AC03C709BC4}" presName="vert2" presStyleCnt="0"/>
      <dgm:spPr/>
    </dgm:pt>
    <dgm:pt modelId="{F4E71C7D-C5B7-2E44-8417-EE43E6DEB35B}" type="pres">
      <dgm:prSet presAssocID="{02F0DAC4-6DD6-ED4D-A7DD-9AC03C709BC4}" presName="thinLine2b" presStyleLbl="callout" presStyleIdx="0" presStyleCnt="6"/>
      <dgm:spPr/>
    </dgm:pt>
    <dgm:pt modelId="{01620E8F-0AA4-B041-9FB2-D26DBAFA11F4}" type="pres">
      <dgm:prSet presAssocID="{02F0DAC4-6DD6-ED4D-A7DD-9AC03C709BC4}" presName="vertSpace2b" presStyleCnt="0"/>
      <dgm:spPr/>
    </dgm:pt>
    <dgm:pt modelId="{5FD50AD9-E6DA-4549-B5F7-7206B4F35D0A}" type="pres">
      <dgm:prSet presAssocID="{23DDCA36-3C2B-0A4C-B29F-61E82CA5925E}" presName="thickLine" presStyleLbl="alignNode1" presStyleIdx="1" presStyleCnt="4"/>
      <dgm:spPr/>
    </dgm:pt>
    <dgm:pt modelId="{EBDC9DAC-01A7-7B48-A25F-930AE9B01F72}" type="pres">
      <dgm:prSet presAssocID="{23DDCA36-3C2B-0A4C-B29F-61E82CA5925E}" presName="horz1" presStyleCnt="0"/>
      <dgm:spPr/>
    </dgm:pt>
    <dgm:pt modelId="{EA0725C0-CB6F-F349-BF29-30C030C9B7FE}" type="pres">
      <dgm:prSet presAssocID="{23DDCA36-3C2B-0A4C-B29F-61E82CA5925E}" presName="tx1" presStyleLbl="revTx" presStyleIdx="2" presStyleCnt="10"/>
      <dgm:spPr/>
    </dgm:pt>
    <dgm:pt modelId="{AE40CD2B-D979-F44A-BD3D-F9D2EF77F652}" type="pres">
      <dgm:prSet presAssocID="{23DDCA36-3C2B-0A4C-B29F-61E82CA5925E}" presName="vert1" presStyleCnt="0"/>
      <dgm:spPr/>
    </dgm:pt>
    <dgm:pt modelId="{A5079B0A-4CAA-9E45-8D05-55EDF6960293}" type="pres">
      <dgm:prSet presAssocID="{55246CC6-3CC7-5C4F-9444-8A4058782EBA}" presName="vertSpace2a" presStyleCnt="0"/>
      <dgm:spPr/>
    </dgm:pt>
    <dgm:pt modelId="{F08EC7DA-7429-0F4E-963B-8ABF92F96BFA}" type="pres">
      <dgm:prSet presAssocID="{55246CC6-3CC7-5C4F-9444-8A4058782EBA}" presName="horz2" presStyleCnt="0"/>
      <dgm:spPr/>
    </dgm:pt>
    <dgm:pt modelId="{A981F3B6-B4F5-1645-A83D-1B060DB564FE}" type="pres">
      <dgm:prSet presAssocID="{55246CC6-3CC7-5C4F-9444-8A4058782EBA}" presName="horzSpace2" presStyleCnt="0"/>
      <dgm:spPr/>
    </dgm:pt>
    <dgm:pt modelId="{7E4A0D41-984C-394A-AB56-5EAE5CC15F49}" type="pres">
      <dgm:prSet presAssocID="{55246CC6-3CC7-5C4F-9444-8A4058782EBA}" presName="tx2" presStyleLbl="revTx" presStyleIdx="3" presStyleCnt="10"/>
      <dgm:spPr/>
    </dgm:pt>
    <dgm:pt modelId="{D688C06D-D24B-5C4F-BBEB-4C422DC7A500}" type="pres">
      <dgm:prSet presAssocID="{55246CC6-3CC7-5C4F-9444-8A4058782EBA}" presName="vert2" presStyleCnt="0"/>
      <dgm:spPr/>
    </dgm:pt>
    <dgm:pt modelId="{AFC29C95-98A2-4847-97E9-E15D99E6DE32}" type="pres">
      <dgm:prSet presAssocID="{55246CC6-3CC7-5C4F-9444-8A4058782EBA}" presName="thinLine2b" presStyleLbl="callout" presStyleIdx="1" presStyleCnt="6"/>
      <dgm:spPr/>
    </dgm:pt>
    <dgm:pt modelId="{9602597F-DC38-4B49-896B-9DC670214043}" type="pres">
      <dgm:prSet presAssocID="{55246CC6-3CC7-5C4F-9444-8A4058782EBA}" presName="vertSpace2b" presStyleCnt="0"/>
      <dgm:spPr/>
    </dgm:pt>
    <dgm:pt modelId="{0CE372D8-426A-D84C-BC1C-62A274598013}" type="pres">
      <dgm:prSet presAssocID="{87E5C524-162F-5B47-AA2A-D2C3B2A71CBF}" presName="thickLine" presStyleLbl="alignNode1" presStyleIdx="2" presStyleCnt="4"/>
      <dgm:spPr/>
    </dgm:pt>
    <dgm:pt modelId="{EF4E2F80-3A7F-FE40-B2A3-B0F8AE979C9E}" type="pres">
      <dgm:prSet presAssocID="{87E5C524-162F-5B47-AA2A-D2C3B2A71CBF}" presName="horz1" presStyleCnt="0"/>
      <dgm:spPr/>
    </dgm:pt>
    <dgm:pt modelId="{0BADED9B-6BE9-F24C-B243-985296283EF3}" type="pres">
      <dgm:prSet presAssocID="{87E5C524-162F-5B47-AA2A-D2C3B2A71CBF}" presName="tx1" presStyleLbl="revTx" presStyleIdx="4" presStyleCnt="10"/>
      <dgm:spPr/>
    </dgm:pt>
    <dgm:pt modelId="{E7998596-A1AD-5D46-9DFB-1346BC02A8AF}" type="pres">
      <dgm:prSet presAssocID="{87E5C524-162F-5B47-AA2A-D2C3B2A71CBF}" presName="vert1" presStyleCnt="0"/>
      <dgm:spPr/>
    </dgm:pt>
    <dgm:pt modelId="{73D1C2E0-66CC-9548-984A-24EEE1397991}" type="pres">
      <dgm:prSet presAssocID="{6E4E79BF-31ED-5643-8EBD-27C3731AE436}" presName="vertSpace2a" presStyleCnt="0"/>
      <dgm:spPr/>
    </dgm:pt>
    <dgm:pt modelId="{49A2BE83-DD89-9844-990A-D0692367616A}" type="pres">
      <dgm:prSet presAssocID="{6E4E79BF-31ED-5643-8EBD-27C3731AE436}" presName="horz2" presStyleCnt="0"/>
      <dgm:spPr/>
    </dgm:pt>
    <dgm:pt modelId="{0FDCD444-3198-C646-9A31-4B5870C6A47B}" type="pres">
      <dgm:prSet presAssocID="{6E4E79BF-31ED-5643-8EBD-27C3731AE436}" presName="horzSpace2" presStyleCnt="0"/>
      <dgm:spPr/>
    </dgm:pt>
    <dgm:pt modelId="{9A860B5F-83ED-134A-9BD9-49F8A9FEA052}" type="pres">
      <dgm:prSet presAssocID="{6E4E79BF-31ED-5643-8EBD-27C3731AE436}" presName="tx2" presStyleLbl="revTx" presStyleIdx="5" presStyleCnt="10"/>
      <dgm:spPr/>
    </dgm:pt>
    <dgm:pt modelId="{D9872DAF-006C-D745-81F6-AD28869AF3DE}" type="pres">
      <dgm:prSet presAssocID="{6E4E79BF-31ED-5643-8EBD-27C3731AE436}" presName="vert2" presStyleCnt="0"/>
      <dgm:spPr/>
    </dgm:pt>
    <dgm:pt modelId="{E72B3AF3-F7BA-4148-B4DD-1675BD453757}" type="pres">
      <dgm:prSet presAssocID="{6E4E79BF-31ED-5643-8EBD-27C3731AE436}" presName="thinLine2b" presStyleLbl="callout" presStyleIdx="2" presStyleCnt="6"/>
      <dgm:spPr/>
    </dgm:pt>
    <dgm:pt modelId="{B406DDD1-0899-5C42-8D2D-37E9CEC3B28B}" type="pres">
      <dgm:prSet presAssocID="{6E4E79BF-31ED-5643-8EBD-27C3731AE436}" presName="vertSpace2b" presStyleCnt="0"/>
      <dgm:spPr/>
    </dgm:pt>
    <dgm:pt modelId="{49AC5305-99B6-5047-8CE3-AE0C4F16B9FB}" type="pres">
      <dgm:prSet presAssocID="{68DC167A-E02B-7D4A-9207-2635443D1114}" presName="thickLine" presStyleLbl="alignNode1" presStyleIdx="3" presStyleCnt="4"/>
      <dgm:spPr/>
    </dgm:pt>
    <dgm:pt modelId="{C95F3D7D-9997-D14F-80F4-B7B5A5FFD72C}" type="pres">
      <dgm:prSet presAssocID="{68DC167A-E02B-7D4A-9207-2635443D1114}" presName="horz1" presStyleCnt="0"/>
      <dgm:spPr/>
    </dgm:pt>
    <dgm:pt modelId="{2F151708-0EBD-3149-A5F3-0C45A44D8E92}" type="pres">
      <dgm:prSet presAssocID="{68DC167A-E02B-7D4A-9207-2635443D1114}" presName="tx1" presStyleLbl="revTx" presStyleIdx="6" presStyleCnt="10"/>
      <dgm:spPr/>
    </dgm:pt>
    <dgm:pt modelId="{9E949297-BF49-ED4B-85BA-FD547DA9C43B}" type="pres">
      <dgm:prSet presAssocID="{68DC167A-E02B-7D4A-9207-2635443D1114}" presName="vert1" presStyleCnt="0"/>
      <dgm:spPr/>
    </dgm:pt>
    <dgm:pt modelId="{25614466-2D90-F348-A86A-DB34F888C4B3}" type="pres">
      <dgm:prSet presAssocID="{9B7A7DD2-73D0-1A4D-95EC-13413C2BFB81}" presName="vertSpace2a" presStyleCnt="0"/>
      <dgm:spPr/>
    </dgm:pt>
    <dgm:pt modelId="{2A6CFCF4-44CE-3A47-8CAB-1F9AECC0E7AA}" type="pres">
      <dgm:prSet presAssocID="{9B7A7DD2-73D0-1A4D-95EC-13413C2BFB81}" presName="horz2" presStyleCnt="0"/>
      <dgm:spPr/>
    </dgm:pt>
    <dgm:pt modelId="{CCF72F67-F132-654B-81EC-BE71BFE3FFC8}" type="pres">
      <dgm:prSet presAssocID="{9B7A7DD2-73D0-1A4D-95EC-13413C2BFB81}" presName="horzSpace2" presStyleCnt="0"/>
      <dgm:spPr/>
    </dgm:pt>
    <dgm:pt modelId="{73BBD3F2-6E70-4E4A-A56B-771F6DEE379C}" type="pres">
      <dgm:prSet presAssocID="{9B7A7DD2-73D0-1A4D-95EC-13413C2BFB81}" presName="tx2" presStyleLbl="revTx" presStyleIdx="7" presStyleCnt="10"/>
      <dgm:spPr/>
    </dgm:pt>
    <dgm:pt modelId="{85B9D7AA-A9AC-F145-B6F8-962A6159320F}" type="pres">
      <dgm:prSet presAssocID="{9B7A7DD2-73D0-1A4D-95EC-13413C2BFB81}" presName="vert2" presStyleCnt="0"/>
      <dgm:spPr/>
    </dgm:pt>
    <dgm:pt modelId="{43D27FAA-DBC5-7247-98DB-868A3C2308D6}" type="pres">
      <dgm:prSet presAssocID="{9B7A7DD2-73D0-1A4D-95EC-13413C2BFB81}" presName="thinLine2b" presStyleLbl="callout" presStyleIdx="3" presStyleCnt="6"/>
      <dgm:spPr/>
    </dgm:pt>
    <dgm:pt modelId="{CA08FA4C-16E5-7247-997C-60C2156AD096}" type="pres">
      <dgm:prSet presAssocID="{9B7A7DD2-73D0-1A4D-95EC-13413C2BFB81}" presName="vertSpace2b" presStyleCnt="0"/>
      <dgm:spPr/>
    </dgm:pt>
    <dgm:pt modelId="{11EBE6AE-4553-094E-B1C0-677A9F83ADB4}" type="pres">
      <dgm:prSet presAssocID="{64AF3A31-ABF3-1A43-83F9-EDCE7FA179C5}" presName="horz2" presStyleCnt="0"/>
      <dgm:spPr/>
    </dgm:pt>
    <dgm:pt modelId="{EB2B1EB5-CB03-E34F-B807-FB32CFA6BE28}" type="pres">
      <dgm:prSet presAssocID="{64AF3A31-ABF3-1A43-83F9-EDCE7FA179C5}" presName="horzSpace2" presStyleCnt="0"/>
      <dgm:spPr/>
    </dgm:pt>
    <dgm:pt modelId="{ECE05FC1-10BB-0D42-B958-53176336927A}" type="pres">
      <dgm:prSet presAssocID="{64AF3A31-ABF3-1A43-83F9-EDCE7FA179C5}" presName="tx2" presStyleLbl="revTx" presStyleIdx="8" presStyleCnt="10"/>
      <dgm:spPr/>
    </dgm:pt>
    <dgm:pt modelId="{D93F0419-0235-1341-8AC0-B24EA3AAD148}" type="pres">
      <dgm:prSet presAssocID="{64AF3A31-ABF3-1A43-83F9-EDCE7FA179C5}" presName="vert2" presStyleCnt="0"/>
      <dgm:spPr/>
    </dgm:pt>
    <dgm:pt modelId="{31EAF9F1-C870-5A48-9786-8B53FA0BF1AF}" type="pres">
      <dgm:prSet presAssocID="{64AF3A31-ABF3-1A43-83F9-EDCE7FA179C5}" presName="thinLine2b" presStyleLbl="callout" presStyleIdx="4" presStyleCnt="6"/>
      <dgm:spPr/>
    </dgm:pt>
    <dgm:pt modelId="{AE1605CC-91CF-824F-BB29-65AB236654FD}" type="pres">
      <dgm:prSet presAssocID="{64AF3A31-ABF3-1A43-83F9-EDCE7FA179C5}" presName="vertSpace2b" presStyleCnt="0"/>
      <dgm:spPr/>
    </dgm:pt>
    <dgm:pt modelId="{C7A12762-C1E4-E442-827F-DB1E501DD2A8}" type="pres">
      <dgm:prSet presAssocID="{48CA1984-D42F-5746-A127-E88979258275}" presName="horz2" presStyleCnt="0"/>
      <dgm:spPr/>
    </dgm:pt>
    <dgm:pt modelId="{DBA86930-BFED-E441-A6CC-593F8E7C35AD}" type="pres">
      <dgm:prSet presAssocID="{48CA1984-D42F-5746-A127-E88979258275}" presName="horzSpace2" presStyleCnt="0"/>
      <dgm:spPr/>
    </dgm:pt>
    <dgm:pt modelId="{6586F600-490E-8343-BF48-D5F63BE861D1}" type="pres">
      <dgm:prSet presAssocID="{48CA1984-D42F-5746-A127-E88979258275}" presName="tx2" presStyleLbl="revTx" presStyleIdx="9" presStyleCnt="10"/>
      <dgm:spPr/>
    </dgm:pt>
    <dgm:pt modelId="{B48948E1-D744-1340-90F3-6B35DCF3F2EE}" type="pres">
      <dgm:prSet presAssocID="{48CA1984-D42F-5746-A127-E88979258275}" presName="vert2" presStyleCnt="0"/>
      <dgm:spPr/>
    </dgm:pt>
    <dgm:pt modelId="{D89C0428-6F55-3049-BCAA-4B81ECABE532}" type="pres">
      <dgm:prSet presAssocID="{48CA1984-D42F-5746-A127-E88979258275}" presName="thinLine2b" presStyleLbl="callout" presStyleIdx="5" presStyleCnt="6"/>
      <dgm:spPr/>
    </dgm:pt>
    <dgm:pt modelId="{D10D4173-4D67-7A48-A185-5D1105977E9C}" type="pres">
      <dgm:prSet presAssocID="{48CA1984-D42F-5746-A127-E88979258275}" presName="vertSpace2b" presStyleCnt="0"/>
      <dgm:spPr/>
    </dgm:pt>
  </dgm:ptLst>
  <dgm:cxnLst>
    <dgm:cxn modelId="{390EFE1F-261A-6447-ACD7-4210D1CC8B78}" srcId="{87E5C524-162F-5B47-AA2A-D2C3B2A71CBF}" destId="{6E4E79BF-31ED-5643-8EBD-27C3731AE436}" srcOrd="0" destOrd="0" parTransId="{2EE2995D-A88F-8748-BD57-F8059A084233}" sibTransId="{13B495C1-9D66-DB48-8540-078CB73F63FA}"/>
    <dgm:cxn modelId="{F743172C-9998-724B-8B9D-7C401CAAB017}" type="presOf" srcId="{9F096975-BD59-F04E-B01C-2388DADCEE34}" destId="{7EB0F7F0-5268-9F44-9953-1191763EB014}" srcOrd="0" destOrd="0" presId="urn:microsoft.com/office/officeart/2008/layout/LinedList"/>
    <dgm:cxn modelId="{7F65D12E-4292-3B44-A655-EFD170C26B05}" srcId="{68DC167A-E02B-7D4A-9207-2635443D1114}" destId="{48CA1984-D42F-5746-A127-E88979258275}" srcOrd="2" destOrd="0" parTransId="{68850973-E855-D04D-9083-D19D162E058C}" sibTransId="{0FD898E9-78B0-5642-9EC7-D72D69FCB902}"/>
    <dgm:cxn modelId="{57D84734-FA55-F941-8A4E-DAC7BA1B7C4A}" srcId="{5FDA5973-5AED-C040-B873-60CD6F4D71F0}" destId="{23DDCA36-3C2B-0A4C-B29F-61E82CA5925E}" srcOrd="1" destOrd="0" parTransId="{F09CD0F5-4427-1D4C-9082-9F7D10CFFC2E}" sibTransId="{E6146848-24DB-AE41-AF45-C5DFC99EC359}"/>
    <dgm:cxn modelId="{C4270037-6B51-2444-AFC4-EDDD6AC2ADD2}" srcId="{9F096975-BD59-F04E-B01C-2388DADCEE34}" destId="{02F0DAC4-6DD6-ED4D-A7DD-9AC03C709BC4}" srcOrd="0" destOrd="0" parTransId="{D7871A45-8357-184A-9B2F-461689FD98EE}" sibTransId="{22180426-52D9-354D-B5F8-44C3C4D56F34}"/>
    <dgm:cxn modelId="{96E15B62-C95E-F84B-8B57-05CB6E4BD4E1}" type="presOf" srcId="{9B7A7DD2-73D0-1A4D-95EC-13413C2BFB81}" destId="{73BBD3F2-6E70-4E4A-A56B-771F6DEE379C}" srcOrd="0" destOrd="0" presId="urn:microsoft.com/office/officeart/2008/layout/LinedList"/>
    <dgm:cxn modelId="{7AB7BD73-0CA9-CA41-B314-38CC490B36F4}" srcId="{5FDA5973-5AED-C040-B873-60CD6F4D71F0}" destId="{68DC167A-E02B-7D4A-9207-2635443D1114}" srcOrd="3" destOrd="0" parTransId="{595848AE-D6E0-6741-8A48-500913998D57}" sibTransId="{3481DF6F-170D-F043-86FF-EC23614DD041}"/>
    <dgm:cxn modelId="{77D2EA56-B0C9-D645-8068-7A241BB0BA27}" type="presOf" srcId="{55246CC6-3CC7-5C4F-9444-8A4058782EBA}" destId="{7E4A0D41-984C-394A-AB56-5EAE5CC15F49}" srcOrd="0" destOrd="0" presId="urn:microsoft.com/office/officeart/2008/layout/LinedList"/>
    <dgm:cxn modelId="{609BA05A-F618-C64E-BC72-AEC30512B695}" srcId="{68DC167A-E02B-7D4A-9207-2635443D1114}" destId="{64AF3A31-ABF3-1A43-83F9-EDCE7FA179C5}" srcOrd="1" destOrd="0" parTransId="{9777B6AA-0853-EA4F-BFB8-121462638D90}" sibTransId="{5DB3884E-3F3B-7542-A607-3FF208A80EFD}"/>
    <dgm:cxn modelId="{4F74639C-F8BE-2C4C-8A31-307978A7D8B5}" type="presOf" srcId="{6E4E79BF-31ED-5643-8EBD-27C3731AE436}" destId="{9A860B5F-83ED-134A-9BD9-49F8A9FEA052}" srcOrd="0" destOrd="0" presId="urn:microsoft.com/office/officeart/2008/layout/LinedList"/>
    <dgm:cxn modelId="{241A97A7-F65E-8940-A945-CDF9B27B752F}" type="presOf" srcId="{5FDA5973-5AED-C040-B873-60CD6F4D71F0}" destId="{3E0E839A-E01F-AE4B-ABFC-EA88684181B9}" srcOrd="0" destOrd="0" presId="urn:microsoft.com/office/officeart/2008/layout/LinedList"/>
    <dgm:cxn modelId="{3D2C13AE-023B-5E4A-B70D-ACD5639CF7D5}" srcId="{5FDA5973-5AED-C040-B873-60CD6F4D71F0}" destId="{87E5C524-162F-5B47-AA2A-D2C3B2A71CBF}" srcOrd="2" destOrd="0" parTransId="{8017B255-66E3-8742-A81B-8DD3992972E6}" sibTransId="{582088A7-E515-9B47-A105-B5F9766A7F99}"/>
    <dgm:cxn modelId="{149224B6-C992-7B45-A510-066C2AA6DB03}" type="presOf" srcId="{23DDCA36-3C2B-0A4C-B29F-61E82CA5925E}" destId="{EA0725C0-CB6F-F349-BF29-30C030C9B7FE}" srcOrd="0" destOrd="0" presId="urn:microsoft.com/office/officeart/2008/layout/LinedList"/>
    <dgm:cxn modelId="{3F1D24B7-00AA-3449-B9A4-3CE240BADF82}" type="presOf" srcId="{87E5C524-162F-5B47-AA2A-D2C3B2A71CBF}" destId="{0BADED9B-6BE9-F24C-B243-985296283EF3}" srcOrd="0" destOrd="0" presId="urn:microsoft.com/office/officeart/2008/layout/LinedList"/>
    <dgm:cxn modelId="{491DCEC1-D308-E441-BEE3-4111BC6D163A}" type="presOf" srcId="{68DC167A-E02B-7D4A-9207-2635443D1114}" destId="{2F151708-0EBD-3149-A5F3-0C45A44D8E92}" srcOrd="0" destOrd="0" presId="urn:microsoft.com/office/officeart/2008/layout/LinedList"/>
    <dgm:cxn modelId="{89524FC6-C8E5-3647-9E63-AAF7431DC095}" type="presOf" srcId="{48CA1984-D42F-5746-A127-E88979258275}" destId="{6586F600-490E-8343-BF48-D5F63BE861D1}" srcOrd="0" destOrd="0" presId="urn:microsoft.com/office/officeart/2008/layout/LinedList"/>
    <dgm:cxn modelId="{4C39D9CA-4C01-3841-87FF-B5ABF3EFFEDE}" type="presOf" srcId="{02F0DAC4-6DD6-ED4D-A7DD-9AC03C709BC4}" destId="{DC5DDE67-786B-4F43-9A08-59E8CDE5E280}" srcOrd="0" destOrd="0" presId="urn:microsoft.com/office/officeart/2008/layout/LinedList"/>
    <dgm:cxn modelId="{180B3CD5-780E-7B40-9E22-7E536D5E82DB}" srcId="{5FDA5973-5AED-C040-B873-60CD6F4D71F0}" destId="{9F096975-BD59-F04E-B01C-2388DADCEE34}" srcOrd="0" destOrd="0" parTransId="{F00BB894-D47F-4F4B-A5DF-7D4EC49FA2A4}" sibTransId="{18423B15-C88F-664B-B7B7-4553579BF518}"/>
    <dgm:cxn modelId="{19F80FDD-A932-A04D-88D1-7D0D424C1A8A}" srcId="{23DDCA36-3C2B-0A4C-B29F-61E82CA5925E}" destId="{55246CC6-3CC7-5C4F-9444-8A4058782EBA}" srcOrd="0" destOrd="0" parTransId="{17F74D2C-9727-7146-A5C4-FF57437DBA76}" sibTransId="{AAE935A5-C9E1-9E46-ACAD-DA002BA49F4A}"/>
    <dgm:cxn modelId="{F30B81F8-FC23-B748-92DA-BE01F30ED931}" type="presOf" srcId="{64AF3A31-ABF3-1A43-83F9-EDCE7FA179C5}" destId="{ECE05FC1-10BB-0D42-B958-53176336927A}" srcOrd="0" destOrd="0" presId="urn:microsoft.com/office/officeart/2008/layout/LinedList"/>
    <dgm:cxn modelId="{2E468EFB-E89C-5A4D-87D8-7BC632F90B28}" srcId="{68DC167A-E02B-7D4A-9207-2635443D1114}" destId="{9B7A7DD2-73D0-1A4D-95EC-13413C2BFB81}" srcOrd="0" destOrd="0" parTransId="{4C35BB2C-9B02-444D-B25A-19547675DC68}" sibTransId="{14B067C8-5D0A-6748-A5E1-4DAB67A9B177}"/>
    <dgm:cxn modelId="{9A28D682-D4C3-F449-856C-60DEB7615D3D}" type="presParOf" srcId="{3E0E839A-E01F-AE4B-ABFC-EA88684181B9}" destId="{62BDB511-7A98-EF4B-993E-EFBD69F1DC33}" srcOrd="0" destOrd="0" presId="urn:microsoft.com/office/officeart/2008/layout/LinedList"/>
    <dgm:cxn modelId="{30690B20-54AB-2141-8AF6-75B65C8B0049}" type="presParOf" srcId="{3E0E839A-E01F-AE4B-ABFC-EA88684181B9}" destId="{9935F618-4593-8E40-82D4-588E5EC65B12}" srcOrd="1" destOrd="0" presId="urn:microsoft.com/office/officeart/2008/layout/LinedList"/>
    <dgm:cxn modelId="{0596F476-6C4A-C844-BADC-767D689E7C57}" type="presParOf" srcId="{9935F618-4593-8E40-82D4-588E5EC65B12}" destId="{7EB0F7F0-5268-9F44-9953-1191763EB014}" srcOrd="0" destOrd="0" presId="urn:microsoft.com/office/officeart/2008/layout/LinedList"/>
    <dgm:cxn modelId="{17D5C636-E375-EF43-9E72-854A882B09EC}" type="presParOf" srcId="{9935F618-4593-8E40-82D4-588E5EC65B12}" destId="{2C772DD5-C992-FC45-BE33-40670E2356C0}" srcOrd="1" destOrd="0" presId="urn:microsoft.com/office/officeart/2008/layout/LinedList"/>
    <dgm:cxn modelId="{B796FE8D-BCAC-C44B-8D5F-23CA444DB379}" type="presParOf" srcId="{2C772DD5-C992-FC45-BE33-40670E2356C0}" destId="{138CCEFC-3E06-6D43-AFD2-F9F6E22D0FC9}" srcOrd="0" destOrd="0" presId="urn:microsoft.com/office/officeart/2008/layout/LinedList"/>
    <dgm:cxn modelId="{A8EA33D9-C75C-0747-B71D-28AC69A6842A}" type="presParOf" srcId="{2C772DD5-C992-FC45-BE33-40670E2356C0}" destId="{D60075F3-DB22-DF48-82B0-1EFBD67AAF0C}" srcOrd="1" destOrd="0" presId="urn:microsoft.com/office/officeart/2008/layout/LinedList"/>
    <dgm:cxn modelId="{86553F53-8BA5-9245-B73F-01033D159990}" type="presParOf" srcId="{D60075F3-DB22-DF48-82B0-1EFBD67AAF0C}" destId="{808A247C-02D6-A64A-8786-A0F1CE179308}" srcOrd="0" destOrd="0" presId="urn:microsoft.com/office/officeart/2008/layout/LinedList"/>
    <dgm:cxn modelId="{83D00FCF-D93F-D242-A614-98164BC6CCAC}" type="presParOf" srcId="{D60075F3-DB22-DF48-82B0-1EFBD67AAF0C}" destId="{DC5DDE67-786B-4F43-9A08-59E8CDE5E280}" srcOrd="1" destOrd="0" presId="urn:microsoft.com/office/officeart/2008/layout/LinedList"/>
    <dgm:cxn modelId="{DF7422FF-730F-DE47-9B88-9FCDB5BF4FBB}" type="presParOf" srcId="{D60075F3-DB22-DF48-82B0-1EFBD67AAF0C}" destId="{293CCBE6-4CEA-D346-92D8-B1614D54C039}" srcOrd="2" destOrd="0" presId="urn:microsoft.com/office/officeart/2008/layout/LinedList"/>
    <dgm:cxn modelId="{0F1A8105-DDF9-5D41-8BEB-D29B74C0B7F3}" type="presParOf" srcId="{2C772DD5-C992-FC45-BE33-40670E2356C0}" destId="{F4E71C7D-C5B7-2E44-8417-EE43E6DEB35B}" srcOrd="2" destOrd="0" presId="urn:microsoft.com/office/officeart/2008/layout/LinedList"/>
    <dgm:cxn modelId="{2FE75436-99EC-BF43-8A29-3A417A7A9933}" type="presParOf" srcId="{2C772DD5-C992-FC45-BE33-40670E2356C0}" destId="{01620E8F-0AA4-B041-9FB2-D26DBAFA11F4}" srcOrd="3" destOrd="0" presId="urn:microsoft.com/office/officeart/2008/layout/LinedList"/>
    <dgm:cxn modelId="{5E989D70-839E-904E-BE2D-AD2FB5C49CCD}" type="presParOf" srcId="{3E0E839A-E01F-AE4B-ABFC-EA88684181B9}" destId="{5FD50AD9-E6DA-4549-B5F7-7206B4F35D0A}" srcOrd="2" destOrd="0" presId="urn:microsoft.com/office/officeart/2008/layout/LinedList"/>
    <dgm:cxn modelId="{EDA15F9A-0586-0745-B246-D17E6FDF5EB8}" type="presParOf" srcId="{3E0E839A-E01F-AE4B-ABFC-EA88684181B9}" destId="{EBDC9DAC-01A7-7B48-A25F-930AE9B01F72}" srcOrd="3" destOrd="0" presId="urn:microsoft.com/office/officeart/2008/layout/LinedList"/>
    <dgm:cxn modelId="{A13F8EB1-7D13-9D4C-A55A-5FC645F73185}" type="presParOf" srcId="{EBDC9DAC-01A7-7B48-A25F-930AE9B01F72}" destId="{EA0725C0-CB6F-F349-BF29-30C030C9B7FE}" srcOrd="0" destOrd="0" presId="urn:microsoft.com/office/officeart/2008/layout/LinedList"/>
    <dgm:cxn modelId="{52AD1393-AEB0-8845-91CC-B60B121184A9}" type="presParOf" srcId="{EBDC9DAC-01A7-7B48-A25F-930AE9B01F72}" destId="{AE40CD2B-D979-F44A-BD3D-F9D2EF77F652}" srcOrd="1" destOrd="0" presId="urn:microsoft.com/office/officeart/2008/layout/LinedList"/>
    <dgm:cxn modelId="{0EEBA1CB-6D9C-594E-9961-A9DDBD3F6AD6}" type="presParOf" srcId="{AE40CD2B-D979-F44A-BD3D-F9D2EF77F652}" destId="{A5079B0A-4CAA-9E45-8D05-55EDF6960293}" srcOrd="0" destOrd="0" presId="urn:microsoft.com/office/officeart/2008/layout/LinedList"/>
    <dgm:cxn modelId="{9F80400C-6CE2-754D-85FB-10EAD6BB00BA}" type="presParOf" srcId="{AE40CD2B-D979-F44A-BD3D-F9D2EF77F652}" destId="{F08EC7DA-7429-0F4E-963B-8ABF92F96BFA}" srcOrd="1" destOrd="0" presId="urn:microsoft.com/office/officeart/2008/layout/LinedList"/>
    <dgm:cxn modelId="{87D9C925-1A45-AE47-ABFA-F442686D0500}" type="presParOf" srcId="{F08EC7DA-7429-0F4E-963B-8ABF92F96BFA}" destId="{A981F3B6-B4F5-1645-A83D-1B060DB564FE}" srcOrd="0" destOrd="0" presId="urn:microsoft.com/office/officeart/2008/layout/LinedList"/>
    <dgm:cxn modelId="{F84D0C22-63B6-064C-BCB8-F2572F478698}" type="presParOf" srcId="{F08EC7DA-7429-0F4E-963B-8ABF92F96BFA}" destId="{7E4A0D41-984C-394A-AB56-5EAE5CC15F49}" srcOrd="1" destOrd="0" presId="urn:microsoft.com/office/officeart/2008/layout/LinedList"/>
    <dgm:cxn modelId="{2CDD3254-EA0E-904D-AC70-C3CEFDA2D54B}" type="presParOf" srcId="{F08EC7DA-7429-0F4E-963B-8ABF92F96BFA}" destId="{D688C06D-D24B-5C4F-BBEB-4C422DC7A500}" srcOrd="2" destOrd="0" presId="urn:microsoft.com/office/officeart/2008/layout/LinedList"/>
    <dgm:cxn modelId="{E6E8C879-5E62-814D-B913-2D8C647253D0}" type="presParOf" srcId="{AE40CD2B-D979-F44A-BD3D-F9D2EF77F652}" destId="{AFC29C95-98A2-4847-97E9-E15D99E6DE32}" srcOrd="2" destOrd="0" presId="urn:microsoft.com/office/officeart/2008/layout/LinedList"/>
    <dgm:cxn modelId="{65BA238C-9D9A-1D41-AAF6-0D1FAB6A09A2}" type="presParOf" srcId="{AE40CD2B-D979-F44A-BD3D-F9D2EF77F652}" destId="{9602597F-DC38-4B49-896B-9DC670214043}" srcOrd="3" destOrd="0" presId="urn:microsoft.com/office/officeart/2008/layout/LinedList"/>
    <dgm:cxn modelId="{546FA7B6-2383-BA4B-B858-83480E764C1D}" type="presParOf" srcId="{3E0E839A-E01F-AE4B-ABFC-EA88684181B9}" destId="{0CE372D8-426A-D84C-BC1C-62A274598013}" srcOrd="4" destOrd="0" presId="urn:microsoft.com/office/officeart/2008/layout/LinedList"/>
    <dgm:cxn modelId="{EFAD623A-D543-DD4C-BD96-2283AEDD7504}" type="presParOf" srcId="{3E0E839A-E01F-AE4B-ABFC-EA88684181B9}" destId="{EF4E2F80-3A7F-FE40-B2A3-B0F8AE979C9E}" srcOrd="5" destOrd="0" presId="urn:microsoft.com/office/officeart/2008/layout/LinedList"/>
    <dgm:cxn modelId="{0B2972E6-C781-7A44-8C77-3958B09607AB}" type="presParOf" srcId="{EF4E2F80-3A7F-FE40-B2A3-B0F8AE979C9E}" destId="{0BADED9B-6BE9-F24C-B243-985296283EF3}" srcOrd="0" destOrd="0" presId="urn:microsoft.com/office/officeart/2008/layout/LinedList"/>
    <dgm:cxn modelId="{D3D86298-3647-BC4B-9ADC-B3C8607BA9A7}" type="presParOf" srcId="{EF4E2F80-3A7F-FE40-B2A3-B0F8AE979C9E}" destId="{E7998596-A1AD-5D46-9DFB-1346BC02A8AF}" srcOrd="1" destOrd="0" presId="urn:microsoft.com/office/officeart/2008/layout/LinedList"/>
    <dgm:cxn modelId="{58E4F977-982C-364B-ACC8-F04135E37262}" type="presParOf" srcId="{E7998596-A1AD-5D46-9DFB-1346BC02A8AF}" destId="{73D1C2E0-66CC-9548-984A-24EEE1397991}" srcOrd="0" destOrd="0" presId="urn:microsoft.com/office/officeart/2008/layout/LinedList"/>
    <dgm:cxn modelId="{5FD49FAF-B1D6-D945-AC0B-DA4BE0414BA0}" type="presParOf" srcId="{E7998596-A1AD-5D46-9DFB-1346BC02A8AF}" destId="{49A2BE83-DD89-9844-990A-D0692367616A}" srcOrd="1" destOrd="0" presId="urn:microsoft.com/office/officeart/2008/layout/LinedList"/>
    <dgm:cxn modelId="{F11CD4C2-3CE4-9F4A-B739-047593C66A44}" type="presParOf" srcId="{49A2BE83-DD89-9844-990A-D0692367616A}" destId="{0FDCD444-3198-C646-9A31-4B5870C6A47B}" srcOrd="0" destOrd="0" presId="urn:microsoft.com/office/officeart/2008/layout/LinedList"/>
    <dgm:cxn modelId="{9343124E-F17A-A742-8B57-7751D816B210}" type="presParOf" srcId="{49A2BE83-DD89-9844-990A-D0692367616A}" destId="{9A860B5F-83ED-134A-9BD9-49F8A9FEA052}" srcOrd="1" destOrd="0" presId="urn:microsoft.com/office/officeart/2008/layout/LinedList"/>
    <dgm:cxn modelId="{0E377BBA-F88E-FF48-9DD4-D60B56192DFE}" type="presParOf" srcId="{49A2BE83-DD89-9844-990A-D0692367616A}" destId="{D9872DAF-006C-D745-81F6-AD28869AF3DE}" srcOrd="2" destOrd="0" presId="urn:microsoft.com/office/officeart/2008/layout/LinedList"/>
    <dgm:cxn modelId="{1BB16AB8-17FD-9D42-869F-C49C95F1D09C}" type="presParOf" srcId="{E7998596-A1AD-5D46-9DFB-1346BC02A8AF}" destId="{E72B3AF3-F7BA-4148-B4DD-1675BD453757}" srcOrd="2" destOrd="0" presId="urn:microsoft.com/office/officeart/2008/layout/LinedList"/>
    <dgm:cxn modelId="{782FF2DA-B256-5E4A-8A56-187DA92827A5}" type="presParOf" srcId="{E7998596-A1AD-5D46-9DFB-1346BC02A8AF}" destId="{B406DDD1-0899-5C42-8D2D-37E9CEC3B28B}" srcOrd="3" destOrd="0" presId="urn:microsoft.com/office/officeart/2008/layout/LinedList"/>
    <dgm:cxn modelId="{56F65D65-A55F-C74C-8DF8-78F9EA410C70}" type="presParOf" srcId="{3E0E839A-E01F-AE4B-ABFC-EA88684181B9}" destId="{49AC5305-99B6-5047-8CE3-AE0C4F16B9FB}" srcOrd="6" destOrd="0" presId="urn:microsoft.com/office/officeart/2008/layout/LinedList"/>
    <dgm:cxn modelId="{F37C553D-83E0-9A4F-A4EE-BFBD56645E2F}" type="presParOf" srcId="{3E0E839A-E01F-AE4B-ABFC-EA88684181B9}" destId="{C95F3D7D-9997-D14F-80F4-B7B5A5FFD72C}" srcOrd="7" destOrd="0" presId="urn:microsoft.com/office/officeart/2008/layout/LinedList"/>
    <dgm:cxn modelId="{7E1DA98B-A8CD-C94B-994F-5AD19968AD2F}" type="presParOf" srcId="{C95F3D7D-9997-D14F-80F4-B7B5A5FFD72C}" destId="{2F151708-0EBD-3149-A5F3-0C45A44D8E92}" srcOrd="0" destOrd="0" presId="urn:microsoft.com/office/officeart/2008/layout/LinedList"/>
    <dgm:cxn modelId="{0A1370FB-C72B-CE49-8B71-A05F50C07303}" type="presParOf" srcId="{C95F3D7D-9997-D14F-80F4-B7B5A5FFD72C}" destId="{9E949297-BF49-ED4B-85BA-FD547DA9C43B}" srcOrd="1" destOrd="0" presId="urn:microsoft.com/office/officeart/2008/layout/LinedList"/>
    <dgm:cxn modelId="{6A3C8850-1769-F640-8EC3-FC343F588D19}" type="presParOf" srcId="{9E949297-BF49-ED4B-85BA-FD547DA9C43B}" destId="{25614466-2D90-F348-A86A-DB34F888C4B3}" srcOrd="0" destOrd="0" presId="urn:microsoft.com/office/officeart/2008/layout/LinedList"/>
    <dgm:cxn modelId="{1E56118A-1EB5-5E4C-8639-CAC1AD167DEE}" type="presParOf" srcId="{9E949297-BF49-ED4B-85BA-FD547DA9C43B}" destId="{2A6CFCF4-44CE-3A47-8CAB-1F9AECC0E7AA}" srcOrd="1" destOrd="0" presId="urn:microsoft.com/office/officeart/2008/layout/LinedList"/>
    <dgm:cxn modelId="{A84FE79B-401D-AD43-B7A0-E46C68BC638F}" type="presParOf" srcId="{2A6CFCF4-44CE-3A47-8CAB-1F9AECC0E7AA}" destId="{CCF72F67-F132-654B-81EC-BE71BFE3FFC8}" srcOrd="0" destOrd="0" presId="urn:microsoft.com/office/officeart/2008/layout/LinedList"/>
    <dgm:cxn modelId="{6B3DCE79-7B94-7E4B-9703-D55BC22BFA48}" type="presParOf" srcId="{2A6CFCF4-44CE-3A47-8CAB-1F9AECC0E7AA}" destId="{73BBD3F2-6E70-4E4A-A56B-771F6DEE379C}" srcOrd="1" destOrd="0" presId="urn:microsoft.com/office/officeart/2008/layout/LinedList"/>
    <dgm:cxn modelId="{3A898B0E-5919-D24D-892B-B1517078C247}" type="presParOf" srcId="{2A6CFCF4-44CE-3A47-8CAB-1F9AECC0E7AA}" destId="{85B9D7AA-A9AC-F145-B6F8-962A6159320F}" srcOrd="2" destOrd="0" presId="urn:microsoft.com/office/officeart/2008/layout/LinedList"/>
    <dgm:cxn modelId="{71D91ACD-E175-1845-81A6-8409F7FC53C8}" type="presParOf" srcId="{9E949297-BF49-ED4B-85BA-FD547DA9C43B}" destId="{43D27FAA-DBC5-7247-98DB-868A3C2308D6}" srcOrd="2" destOrd="0" presId="urn:microsoft.com/office/officeart/2008/layout/LinedList"/>
    <dgm:cxn modelId="{46713C88-BF5B-E946-A969-3CE964E40152}" type="presParOf" srcId="{9E949297-BF49-ED4B-85BA-FD547DA9C43B}" destId="{CA08FA4C-16E5-7247-997C-60C2156AD096}" srcOrd="3" destOrd="0" presId="urn:microsoft.com/office/officeart/2008/layout/LinedList"/>
    <dgm:cxn modelId="{A7A7BF66-0953-C94D-8862-6FD8B587E932}" type="presParOf" srcId="{9E949297-BF49-ED4B-85BA-FD547DA9C43B}" destId="{11EBE6AE-4553-094E-B1C0-677A9F83ADB4}" srcOrd="4" destOrd="0" presId="urn:microsoft.com/office/officeart/2008/layout/LinedList"/>
    <dgm:cxn modelId="{F53DD200-7353-8849-940D-A0733617EF93}" type="presParOf" srcId="{11EBE6AE-4553-094E-B1C0-677A9F83ADB4}" destId="{EB2B1EB5-CB03-E34F-B807-FB32CFA6BE28}" srcOrd="0" destOrd="0" presId="urn:microsoft.com/office/officeart/2008/layout/LinedList"/>
    <dgm:cxn modelId="{69414279-3533-0D47-98D1-6FCDF45F71C8}" type="presParOf" srcId="{11EBE6AE-4553-094E-B1C0-677A9F83ADB4}" destId="{ECE05FC1-10BB-0D42-B958-53176336927A}" srcOrd="1" destOrd="0" presId="urn:microsoft.com/office/officeart/2008/layout/LinedList"/>
    <dgm:cxn modelId="{C19C410B-C135-AC4C-AFB0-736C67BE0491}" type="presParOf" srcId="{11EBE6AE-4553-094E-B1C0-677A9F83ADB4}" destId="{D93F0419-0235-1341-8AC0-B24EA3AAD148}" srcOrd="2" destOrd="0" presId="urn:microsoft.com/office/officeart/2008/layout/LinedList"/>
    <dgm:cxn modelId="{14612814-05DF-7C4F-8A2F-E8D591B3D18C}" type="presParOf" srcId="{9E949297-BF49-ED4B-85BA-FD547DA9C43B}" destId="{31EAF9F1-C870-5A48-9786-8B53FA0BF1AF}" srcOrd="5" destOrd="0" presId="urn:microsoft.com/office/officeart/2008/layout/LinedList"/>
    <dgm:cxn modelId="{72ADCEB7-C54E-8F4E-B1AE-56A43E5D99B6}" type="presParOf" srcId="{9E949297-BF49-ED4B-85BA-FD547DA9C43B}" destId="{AE1605CC-91CF-824F-BB29-65AB236654FD}" srcOrd="6" destOrd="0" presId="urn:microsoft.com/office/officeart/2008/layout/LinedList"/>
    <dgm:cxn modelId="{A57BFD2B-1FFB-DD49-AAA6-BBE6D75E58C4}" type="presParOf" srcId="{9E949297-BF49-ED4B-85BA-FD547DA9C43B}" destId="{C7A12762-C1E4-E442-827F-DB1E501DD2A8}" srcOrd="7" destOrd="0" presId="urn:microsoft.com/office/officeart/2008/layout/LinedList"/>
    <dgm:cxn modelId="{FBD92259-1872-FE40-A967-8704A9011DEC}" type="presParOf" srcId="{C7A12762-C1E4-E442-827F-DB1E501DD2A8}" destId="{DBA86930-BFED-E441-A6CC-593F8E7C35AD}" srcOrd="0" destOrd="0" presId="urn:microsoft.com/office/officeart/2008/layout/LinedList"/>
    <dgm:cxn modelId="{03D8E91A-718D-8D46-940A-0A8443D25502}" type="presParOf" srcId="{C7A12762-C1E4-E442-827F-DB1E501DD2A8}" destId="{6586F600-490E-8343-BF48-D5F63BE861D1}" srcOrd="1" destOrd="0" presId="urn:microsoft.com/office/officeart/2008/layout/LinedList"/>
    <dgm:cxn modelId="{86ED6E37-1CED-BF4F-86EA-8FE45B89BDA6}" type="presParOf" srcId="{C7A12762-C1E4-E442-827F-DB1E501DD2A8}" destId="{B48948E1-D744-1340-90F3-6B35DCF3F2EE}" srcOrd="2" destOrd="0" presId="urn:microsoft.com/office/officeart/2008/layout/LinedList"/>
    <dgm:cxn modelId="{7A63EAFD-40E5-FD49-A6F7-FE26E8B83A5D}" type="presParOf" srcId="{9E949297-BF49-ED4B-85BA-FD547DA9C43B}" destId="{D89C0428-6F55-3049-BCAA-4B81ECABE532}" srcOrd="8" destOrd="0" presId="urn:microsoft.com/office/officeart/2008/layout/LinedList"/>
    <dgm:cxn modelId="{19FA2784-01BF-6946-BD1B-894B74B47C5C}" type="presParOf" srcId="{9E949297-BF49-ED4B-85BA-FD547DA9C43B}" destId="{D10D4173-4D67-7A48-A185-5D1105977E9C}" srcOrd="9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98E8A25-CC70-7745-898F-3BB4D5FB2EAE}" type="doc">
      <dgm:prSet loTypeId="urn:microsoft.com/office/officeart/2008/layout/LinedLis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012EBED7-B904-8943-A1A8-08CF955249D9}">
      <dgm:prSet phldrT="[Text]" custT="1"/>
      <dgm:spPr/>
      <dgm:t>
        <a:bodyPr/>
        <a:lstStyle/>
        <a:p>
          <a:r>
            <a:rPr lang="de-DE" sz="2800" b="1" dirty="0"/>
            <a:t>H1</a:t>
          </a:r>
          <a:endParaRPr lang="de-DE" sz="1200" b="1" dirty="0"/>
        </a:p>
      </dgm:t>
    </dgm:pt>
    <dgm:pt modelId="{1EFCAA12-243D-944E-BB6E-30AC13AD085D}" type="parTrans" cxnId="{302697C6-131B-6940-BD78-6B1675906055}">
      <dgm:prSet/>
      <dgm:spPr/>
      <dgm:t>
        <a:bodyPr/>
        <a:lstStyle/>
        <a:p>
          <a:endParaRPr lang="de-DE"/>
        </a:p>
      </dgm:t>
    </dgm:pt>
    <dgm:pt modelId="{C61D7B6F-AF1D-FC48-ADC7-7B53F3CB63D8}" type="sibTrans" cxnId="{302697C6-131B-6940-BD78-6B1675906055}">
      <dgm:prSet/>
      <dgm:spPr/>
      <dgm:t>
        <a:bodyPr/>
        <a:lstStyle/>
        <a:p>
          <a:endParaRPr lang="de-DE"/>
        </a:p>
      </dgm:t>
    </dgm:pt>
    <dgm:pt modelId="{912DA447-516F-BC4F-A9C1-D5F630E9C8EC}">
      <dgm:prSet phldrT="[Text]" custT="1"/>
      <dgm:spPr/>
      <dgm:t>
        <a:bodyPr/>
        <a:lstStyle/>
        <a:p>
          <a:pPr rtl="0"/>
          <a:r>
            <a:rPr lang="de-CH" sz="1400" b="0" i="0" dirty="0">
              <a:latin typeface="Calibri Light" panose="020F0302020204030204"/>
            </a:rPr>
            <a:t>Der Impffortschritt </a:t>
          </a:r>
          <a:r>
            <a:rPr lang="de-CH" sz="1400" b="0" i="0" dirty="0"/>
            <a:t>hat einen stark signifikanten Einfluss auf den </a:t>
          </a:r>
          <a:r>
            <a:rPr lang="de-CH" sz="1400" b="0" i="0" dirty="0">
              <a:latin typeface="Calibri Light" panose="020F0302020204030204"/>
            </a:rPr>
            <a:t>HDI-Level. </a:t>
          </a:r>
          <a:endParaRPr lang="de-DE" sz="1400" dirty="0"/>
        </a:p>
      </dgm:t>
    </dgm:pt>
    <dgm:pt modelId="{9B817C46-51AB-4548-A5C3-8FED0F2A3EBC}" type="parTrans" cxnId="{C2F8F2B2-3627-D84D-BBF3-2F0493AB518C}">
      <dgm:prSet/>
      <dgm:spPr/>
      <dgm:t>
        <a:bodyPr/>
        <a:lstStyle/>
        <a:p>
          <a:endParaRPr lang="de-DE"/>
        </a:p>
      </dgm:t>
    </dgm:pt>
    <dgm:pt modelId="{FA692E87-09B8-0344-9431-769311B1D24F}" type="sibTrans" cxnId="{C2F8F2B2-3627-D84D-BBF3-2F0493AB518C}">
      <dgm:prSet/>
      <dgm:spPr/>
      <dgm:t>
        <a:bodyPr/>
        <a:lstStyle/>
        <a:p>
          <a:endParaRPr lang="de-DE"/>
        </a:p>
      </dgm:t>
    </dgm:pt>
    <dgm:pt modelId="{6BD9385C-AD35-D545-931B-4ACC01568FAA}">
      <dgm:prSet phldrT="[Text]" custT="1"/>
      <dgm:spPr/>
      <dgm:t>
        <a:bodyPr/>
        <a:lstStyle/>
        <a:p>
          <a:r>
            <a:rPr lang="de-DE" sz="2800" b="1" dirty="0"/>
            <a:t>H2</a:t>
          </a:r>
          <a:endParaRPr lang="de-DE" sz="1200" b="1" dirty="0"/>
        </a:p>
      </dgm:t>
    </dgm:pt>
    <dgm:pt modelId="{12DFAE5F-50F9-934D-B478-E4F752C49DC4}" type="parTrans" cxnId="{5129CCEF-C355-D340-9244-19D34B33755F}">
      <dgm:prSet/>
      <dgm:spPr/>
      <dgm:t>
        <a:bodyPr/>
        <a:lstStyle/>
        <a:p>
          <a:endParaRPr lang="de-DE"/>
        </a:p>
      </dgm:t>
    </dgm:pt>
    <dgm:pt modelId="{56436713-230F-DB4D-9B55-14CA09E0FBF6}" type="sibTrans" cxnId="{5129CCEF-C355-D340-9244-19D34B33755F}">
      <dgm:prSet/>
      <dgm:spPr/>
      <dgm:t>
        <a:bodyPr/>
        <a:lstStyle/>
        <a:p>
          <a:endParaRPr lang="de-DE"/>
        </a:p>
      </dgm:t>
    </dgm:pt>
    <dgm:pt modelId="{251C54F0-9B69-9546-8545-203D2651B0DB}">
      <dgm:prSet phldrT="[Text]" custT="1"/>
      <dgm:spPr/>
      <dgm:t>
        <a:bodyPr/>
        <a:lstStyle/>
        <a:p>
          <a:r>
            <a:rPr lang="de-CH" sz="1400" b="0" i="0" dirty="0"/>
            <a:t>Es gibt Unterschiede in der Zulassung der einzelnen Impfstoffe. </a:t>
          </a:r>
          <a:endParaRPr lang="de-DE" sz="1400" dirty="0"/>
        </a:p>
      </dgm:t>
    </dgm:pt>
    <dgm:pt modelId="{B5182ABF-F3BC-F74C-A84E-E6975AD580E3}" type="parTrans" cxnId="{226D7FAB-2C96-5C44-8EA8-4DD8FAA767BF}">
      <dgm:prSet/>
      <dgm:spPr/>
      <dgm:t>
        <a:bodyPr/>
        <a:lstStyle/>
        <a:p>
          <a:endParaRPr lang="de-DE"/>
        </a:p>
      </dgm:t>
    </dgm:pt>
    <dgm:pt modelId="{B897A715-85D1-E248-B666-0650CB567FCE}" type="sibTrans" cxnId="{226D7FAB-2C96-5C44-8EA8-4DD8FAA767BF}">
      <dgm:prSet/>
      <dgm:spPr/>
      <dgm:t>
        <a:bodyPr/>
        <a:lstStyle/>
        <a:p>
          <a:endParaRPr lang="de-DE"/>
        </a:p>
      </dgm:t>
    </dgm:pt>
    <dgm:pt modelId="{3C4F4649-75B6-0A4E-B6B6-BFC2DFB96C2D}">
      <dgm:prSet phldrT="[Text]" custT="1"/>
      <dgm:spPr/>
      <dgm:t>
        <a:bodyPr/>
        <a:lstStyle/>
        <a:p>
          <a:r>
            <a:rPr lang="de-DE" sz="2800" b="1" dirty="0"/>
            <a:t>H3</a:t>
          </a:r>
        </a:p>
      </dgm:t>
    </dgm:pt>
    <dgm:pt modelId="{1388880E-A983-6140-8B25-D9AB124FA8B3}" type="parTrans" cxnId="{E3BA3A70-778F-C64B-A929-702ECCD25102}">
      <dgm:prSet/>
      <dgm:spPr/>
      <dgm:t>
        <a:bodyPr/>
        <a:lstStyle/>
        <a:p>
          <a:endParaRPr lang="de-DE"/>
        </a:p>
      </dgm:t>
    </dgm:pt>
    <dgm:pt modelId="{08256E46-0EE9-0246-BD6B-5F4BCAC97B6E}" type="sibTrans" cxnId="{E3BA3A70-778F-C64B-A929-702ECCD25102}">
      <dgm:prSet/>
      <dgm:spPr/>
      <dgm:t>
        <a:bodyPr/>
        <a:lstStyle/>
        <a:p>
          <a:endParaRPr lang="de-DE"/>
        </a:p>
      </dgm:t>
    </dgm:pt>
    <dgm:pt modelId="{705B03F3-E2D0-D64A-8910-664D3FFE7A94}">
      <dgm:prSet phldrT="[Text]" custT="1"/>
      <dgm:spPr/>
      <dgm:t>
        <a:bodyPr/>
        <a:lstStyle/>
        <a:p>
          <a:r>
            <a:rPr lang="de-CH" sz="1400" b="0" i="0" dirty="0"/>
            <a:t>Länder mit einem sehr hohen HDI-Wert schreiten bei den COVID-19 Impfungen schneller voran als ärmere Länder. </a:t>
          </a:r>
          <a:endParaRPr lang="de-DE" sz="1400" dirty="0"/>
        </a:p>
      </dgm:t>
    </dgm:pt>
    <dgm:pt modelId="{2D7F5664-9BD0-1247-82CE-2D7B6DDE51C9}" type="parTrans" cxnId="{E79919C8-30C8-4047-BE92-7EC58FD90041}">
      <dgm:prSet/>
      <dgm:spPr/>
      <dgm:t>
        <a:bodyPr/>
        <a:lstStyle/>
        <a:p>
          <a:endParaRPr lang="de-DE"/>
        </a:p>
      </dgm:t>
    </dgm:pt>
    <dgm:pt modelId="{7AC15278-07B3-6D40-8EAD-8DCD870C02A1}" type="sibTrans" cxnId="{E79919C8-30C8-4047-BE92-7EC58FD90041}">
      <dgm:prSet/>
      <dgm:spPr/>
      <dgm:t>
        <a:bodyPr/>
        <a:lstStyle/>
        <a:p>
          <a:endParaRPr lang="de-DE"/>
        </a:p>
      </dgm:t>
    </dgm:pt>
    <dgm:pt modelId="{10A7D2F3-63AD-B847-9AF0-E9B2F4DF2F9D}">
      <dgm:prSet phldrT="[Text]" custT="1"/>
      <dgm:spPr/>
      <dgm:t>
        <a:bodyPr/>
        <a:lstStyle/>
        <a:p>
          <a:r>
            <a:rPr lang="de-CH" sz="1400" b="0" i="0" dirty="0"/>
            <a:t>Diese Hypothese konnte mittels statistischer Berechnungen beantwortet werden.</a:t>
          </a:r>
          <a:endParaRPr lang="de-DE" sz="1400" dirty="0"/>
        </a:p>
      </dgm:t>
    </dgm:pt>
    <dgm:pt modelId="{5C7BA182-523B-5341-BC3B-E64C6D86B17E}" type="parTrans" cxnId="{AA03CC93-EF25-634A-8759-7D7562B088A9}">
      <dgm:prSet/>
      <dgm:spPr/>
      <dgm:t>
        <a:bodyPr/>
        <a:lstStyle/>
        <a:p>
          <a:endParaRPr lang="de-DE"/>
        </a:p>
      </dgm:t>
    </dgm:pt>
    <dgm:pt modelId="{587A8C41-3216-634B-AFCF-119C2FD28182}" type="sibTrans" cxnId="{AA03CC93-EF25-634A-8759-7D7562B088A9}">
      <dgm:prSet/>
      <dgm:spPr/>
      <dgm:t>
        <a:bodyPr/>
        <a:lstStyle/>
        <a:p>
          <a:endParaRPr lang="de-DE"/>
        </a:p>
      </dgm:t>
    </dgm:pt>
    <dgm:pt modelId="{9E00A540-BCBB-AB4A-AE6D-0B7387DA7186}">
      <dgm:prSet custT="1"/>
      <dgm:spPr/>
      <dgm:t>
        <a:bodyPr/>
        <a:lstStyle/>
        <a:p>
          <a:pPr rtl="0"/>
          <a:r>
            <a:rPr lang="de-CH" sz="1400" b="0" i="0" dirty="0"/>
            <a:t>Diese Hypothese konnte aufgrund nicht genügend Daten nicht mittels statistischer Berechnungen beantwortet werden, sondern der ersichtliche Unterschied</a:t>
          </a:r>
          <a:r>
            <a:rPr lang="de-CH" sz="1400" b="0" i="0" dirty="0">
              <a:latin typeface="Calibri Light" panose="020F0302020204030204"/>
            </a:rPr>
            <a:t> wurde</a:t>
          </a:r>
          <a:r>
            <a:rPr lang="de-CH" sz="1400" b="0" i="0" dirty="0"/>
            <a:t> mittels grafischer Darstellungen auf </a:t>
          </a:r>
          <a:r>
            <a:rPr lang="de-CH" sz="1400" b="0" i="0" dirty="0">
              <a:latin typeface="Calibri Light" panose="020F0302020204030204"/>
            </a:rPr>
            <a:t>Tableau</a:t>
          </a:r>
          <a:r>
            <a:rPr lang="de-CH" sz="1400" b="0" i="0" dirty="0"/>
            <a:t> untersucht.</a:t>
          </a:r>
        </a:p>
      </dgm:t>
    </dgm:pt>
    <dgm:pt modelId="{8AEF1F7B-1EA5-FA41-B438-A105A97C4A8F}" type="parTrans" cxnId="{48E3D5C5-5F55-284C-B1F0-C7B44A78708E}">
      <dgm:prSet/>
      <dgm:spPr/>
      <dgm:t>
        <a:bodyPr/>
        <a:lstStyle/>
        <a:p>
          <a:endParaRPr lang="de-DE"/>
        </a:p>
      </dgm:t>
    </dgm:pt>
    <dgm:pt modelId="{AD88C825-92F0-4F4C-8BEB-06BF9CF9BF00}" type="sibTrans" cxnId="{48E3D5C5-5F55-284C-B1F0-C7B44A78708E}">
      <dgm:prSet/>
      <dgm:spPr/>
      <dgm:t>
        <a:bodyPr/>
        <a:lstStyle/>
        <a:p>
          <a:endParaRPr lang="de-DE"/>
        </a:p>
      </dgm:t>
    </dgm:pt>
    <dgm:pt modelId="{F85F4313-61F9-754F-AEA8-29B4DFE4F5F8}">
      <dgm:prSet phldrT="[Text]" custT="1"/>
      <dgm:spPr/>
      <dgm:t>
        <a:bodyPr/>
        <a:lstStyle/>
        <a:p>
          <a:pPr rtl="0"/>
          <a:r>
            <a:rPr lang="de-CH" sz="1400" b="0" i="0" dirty="0"/>
            <a:t>Impfstoffe aus westlicher Fabrikation werden </a:t>
          </a:r>
          <a:r>
            <a:rPr lang="de-CH" sz="1400" b="0" i="0" dirty="0">
              <a:latin typeface="Calibri Light" panose="020F0302020204030204"/>
            </a:rPr>
            <a:t>häufiger </a:t>
          </a:r>
          <a:r>
            <a:rPr lang="de-CH" sz="1400" b="0" i="0" dirty="0"/>
            <a:t>in westlichen Ländern verwenden, wohingegen russische und chinesische COVID-19 Impfstoffe vor allem in ärmeren Regionen (Afrika, Süd-Amerika, Süd-Asien) zugelassen werden.</a:t>
          </a:r>
          <a:r>
            <a:rPr lang="de-CH" sz="1400" b="0" i="0" dirty="0">
              <a:latin typeface="Calibri Light" panose="020F0302020204030204"/>
            </a:rPr>
            <a:t> </a:t>
          </a:r>
          <a:endParaRPr lang="de-DE" sz="1400" dirty="0"/>
        </a:p>
      </dgm:t>
    </dgm:pt>
    <dgm:pt modelId="{30955F3D-5004-F843-8D0D-53511C8A1E2C}" type="parTrans" cxnId="{E94DF608-8065-ED4B-B5AF-F0C78661BE88}">
      <dgm:prSet/>
      <dgm:spPr/>
      <dgm:t>
        <a:bodyPr/>
        <a:lstStyle/>
        <a:p>
          <a:endParaRPr lang="de-DE"/>
        </a:p>
      </dgm:t>
    </dgm:pt>
    <dgm:pt modelId="{2ACAED06-B70E-EA49-BF5D-83B4B9B0B9FB}" type="sibTrans" cxnId="{E94DF608-8065-ED4B-B5AF-F0C78661BE88}">
      <dgm:prSet/>
      <dgm:spPr/>
      <dgm:t>
        <a:bodyPr/>
        <a:lstStyle/>
        <a:p>
          <a:endParaRPr lang="de-DE"/>
        </a:p>
      </dgm:t>
    </dgm:pt>
    <dgm:pt modelId="{C1C8D66E-BB44-C24D-A82A-FADB8A6762D8}">
      <dgm:prSet phldrT="[Text]" custT="1"/>
      <dgm:spPr/>
      <dgm:t>
        <a:bodyPr/>
        <a:lstStyle/>
        <a:p>
          <a:r>
            <a:rPr lang="de-CH" sz="1400" b="0" i="0" dirty="0"/>
            <a:t>Aufgrund der untersuchten Daten konnte festgestellt werden, dass der Impffortschritt einen signifikanten Einfluss auf die Sterberate hat.</a:t>
          </a:r>
          <a:endParaRPr lang="de-DE" sz="1400" b="1" dirty="0"/>
        </a:p>
      </dgm:t>
    </dgm:pt>
    <dgm:pt modelId="{B54E1BDB-0126-5643-ADCA-BD6E00E5C1B2}" type="parTrans" cxnId="{99A749B8-4562-EB47-B885-FC078C1C49A7}">
      <dgm:prSet/>
      <dgm:spPr/>
      <dgm:t>
        <a:bodyPr/>
        <a:lstStyle/>
        <a:p>
          <a:endParaRPr lang="de-DE"/>
        </a:p>
      </dgm:t>
    </dgm:pt>
    <dgm:pt modelId="{A0C9EEAE-EC95-D14E-BC4D-910FC0734DBF}" type="sibTrans" cxnId="{99A749B8-4562-EB47-B885-FC078C1C49A7}">
      <dgm:prSet/>
      <dgm:spPr/>
      <dgm:t>
        <a:bodyPr/>
        <a:lstStyle/>
        <a:p>
          <a:endParaRPr lang="de-DE"/>
        </a:p>
      </dgm:t>
    </dgm:pt>
    <dgm:pt modelId="{6BE22C7A-6FB7-F040-982B-333798AB1147}">
      <dgm:prSet custT="1"/>
      <dgm:spPr/>
      <dgm:t>
        <a:bodyPr/>
        <a:lstStyle/>
        <a:p>
          <a:pPr rtl="0"/>
          <a:r>
            <a:rPr lang="de-CH" sz="1400" b="0" i="0" dirty="0"/>
            <a:t>Die Hypothese </a:t>
          </a:r>
          <a:r>
            <a:rPr lang="de-CH" sz="1400" b="0" i="0" dirty="0">
              <a:latin typeface="Calibri Light" panose="020F0302020204030204"/>
            </a:rPr>
            <a:t>konnte nicht abschliessend durchgeführt werden, da für die definitive Bestimmung weitere Faktoren hinzugenommen werden müssten.</a:t>
          </a:r>
          <a:endParaRPr lang="de-DE" sz="1400" b="1" dirty="0"/>
        </a:p>
      </dgm:t>
    </dgm:pt>
    <dgm:pt modelId="{0EE2FD73-A6FC-DD48-B0E1-E25E354C8A78}" type="parTrans" cxnId="{41E9B097-9134-E64C-B330-345996343FEE}">
      <dgm:prSet/>
      <dgm:spPr/>
      <dgm:t>
        <a:bodyPr/>
        <a:lstStyle/>
        <a:p>
          <a:endParaRPr lang="de-DE"/>
        </a:p>
      </dgm:t>
    </dgm:pt>
    <dgm:pt modelId="{1819A56E-3A71-3449-8EE4-11E7E0B7FF7A}" type="sibTrans" cxnId="{41E9B097-9134-E64C-B330-345996343FEE}">
      <dgm:prSet/>
      <dgm:spPr/>
      <dgm:t>
        <a:bodyPr/>
        <a:lstStyle/>
        <a:p>
          <a:endParaRPr lang="de-DE"/>
        </a:p>
      </dgm:t>
    </dgm:pt>
    <dgm:pt modelId="{221F5979-CC0E-224B-A07D-2F3EF20CE027}">
      <dgm:prSet custT="1"/>
      <dgm:spPr/>
      <dgm:t>
        <a:bodyPr/>
        <a:lstStyle/>
        <a:p>
          <a:pPr rtl="0"/>
          <a:r>
            <a:rPr lang="de-CH" sz="1400" dirty="0">
              <a:latin typeface="Calibri Light" panose="020F0302020204030204"/>
            </a:rPr>
            <a:t>Diese </a:t>
          </a:r>
          <a:r>
            <a:rPr lang="de-CH" sz="1400" dirty="0"/>
            <a:t>Faktoren </a:t>
          </a:r>
          <a:r>
            <a:rPr lang="de-CH" sz="1400" dirty="0">
              <a:latin typeface="Calibri Light" panose="020F0302020204030204"/>
            </a:rPr>
            <a:t>bilden u.a. folgende Kriterien:</a:t>
          </a:r>
          <a:r>
            <a:rPr lang="de-CH" sz="1400" dirty="0"/>
            <a:t> </a:t>
          </a:r>
          <a:r>
            <a:rPr lang="de-CH" sz="1400" b="0" dirty="0"/>
            <a:t>Mutationen des COVID-Virus, Strenge der Massnahmen (Stringency-Index), Dunkelziffer, </a:t>
          </a:r>
          <a:r>
            <a:rPr lang="de-CH" sz="1400" b="0" dirty="0">
              <a:latin typeface="Calibri Light" panose="020F0302020204030204"/>
            </a:rPr>
            <a:t>usw.</a:t>
          </a:r>
          <a:endParaRPr lang="de-DE" sz="1400" b="0" dirty="0"/>
        </a:p>
      </dgm:t>
    </dgm:pt>
    <dgm:pt modelId="{42CEB424-349E-DE43-B556-4FC4DFD1A60D}" type="parTrans" cxnId="{D43CD02A-AC1D-2149-8F73-05724696467D}">
      <dgm:prSet/>
      <dgm:spPr/>
      <dgm:t>
        <a:bodyPr/>
        <a:lstStyle/>
        <a:p>
          <a:endParaRPr lang="de-DE"/>
        </a:p>
      </dgm:t>
    </dgm:pt>
    <dgm:pt modelId="{FE1ABE52-11BA-A349-8629-679FFD5CE33D}" type="sibTrans" cxnId="{D43CD02A-AC1D-2149-8F73-05724696467D}">
      <dgm:prSet/>
      <dgm:spPr/>
      <dgm:t>
        <a:bodyPr/>
        <a:lstStyle/>
        <a:p>
          <a:endParaRPr lang="de-DE"/>
        </a:p>
      </dgm:t>
    </dgm:pt>
    <dgm:pt modelId="{C4950795-C3F6-E94F-BB2D-A463F63BF351}" type="pres">
      <dgm:prSet presAssocID="{098E8A25-CC70-7745-898F-3BB4D5FB2EAE}" presName="vert0" presStyleCnt="0">
        <dgm:presLayoutVars>
          <dgm:dir/>
          <dgm:animOne val="branch"/>
          <dgm:animLvl val="lvl"/>
        </dgm:presLayoutVars>
      </dgm:prSet>
      <dgm:spPr/>
    </dgm:pt>
    <dgm:pt modelId="{0B9AAF76-9C2D-5C42-9173-499074D69018}" type="pres">
      <dgm:prSet presAssocID="{012EBED7-B904-8943-A1A8-08CF955249D9}" presName="thickLine" presStyleLbl="alignNode1" presStyleIdx="0" presStyleCnt="3"/>
      <dgm:spPr/>
    </dgm:pt>
    <dgm:pt modelId="{88D8525A-6F9C-E147-82C3-29F448F72CD7}" type="pres">
      <dgm:prSet presAssocID="{012EBED7-B904-8943-A1A8-08CF955249D9}" presName="horz1" presStyleCnt="0"/>
      <dgm:spPr/>
    </dgm:pt>
    <dgm:pt modelId="{08FC29A0-59EB-CA47-95F7-4D7511B8DC36}" type="pres">
      <dgm:prSet presAssocID="{012EBED7-B904-8943-A1A8-08CF955249D9}" presName="tx1" presStyleLbl="revTx" presStyleIdx="0" presStyleCnt="12"/>
      <dgm:spPr/>
    </dgm:pt>
    <dgm:pt modelId="{B611DF37-7BB9-FF45-8B9D-DB891BCB9F0D}" type="pres">
      <dgm:prSet presAssocID="{012EBED7-B904-8943-A1A8-08CF955249D9}" presName="vert1" presStyleCnt="0"/>
      <dgm:spPr/>
    </dgm:pt>
    <dgm:pt modelId="{4425712B-CE0D-2D47-A22C-3163FBE278A8}" type="pres">
      <dgm:prSet presAssocID="{912DA447-516F-BC4F-A9C1-D5F630E9C8EC}" presName="vertSpace2a" presStyleCnt="0"/>
      <dgm:spPr/>
    </dgm:pt>
    <dgm:pt modelId="{6C0EC87A-5DC5-E747-ACA9-C8524539C3C5}" type="pres">
      <dgm:prSet presAssocID="{912DA447-516F-BC4F-A9C1-D5F630E9C8EC}" presName="horz2" presStyleCnt="0"/>
      <dgm:spPr/>
    </dgm:pt>
    <dgm:pt modelId="{AB97C958-6FEF-5D4F-94D8-37CD0BEF5B72}" type="pres">
      <dgm:prSet presAssocID="{912DA447-516F-BC4F-A9C1-D5F630E9C8EC}" presName="horzSpace2" presStyleCnt="0"/>
      <dgm:spPr/>
    </dgm:pt>
    <dgm:pt modelId="{19FCC66A-32AA-904E-BE09-386895CF3054}" type="pres">
      <dgm:prSet presAssocID="{912DA447-516F-BC4F-A9C1-D5F630E9C8EC}" presName="tx2" presStyleLbl="revTx" presStyleIdx="1" presStyleCnt="12"/>
      <dgm:spPr/>
    </dgm:pt>
    <dgm:pt modelId="{16F3F4E0-F962-1E4A-944C-01FC155EF637}" type="pres">
      <dgm:prSet presAssocID="{912DA447-516F-BC4F-A9C1-D5F630E9C8EC}" presName="vert2" presStyleCnt="0"/>
      <dgm:spPr/>
    </dgm:pt>
    <dgm:pt modelId="{13969635-B83E-8240-B0F3-34CD822D53E5}" type="pres">
      <dgm:prSet presAssocID="{912DA447-516F-BC4F-A9C1-D5F630E9C8EC}" presName="thinLine2b" presStyleLbl="callout" presStyleIdx="0" presStyleCnt="9"/>
      <dgm:spPr/>
    </dgm:pt>
    <dgm:pt modelId="{4694249F-9E56-174F-A24E-AEE6061BA09E}" type="pres">
      <dgm:prSet presAssocID="{912DA447-516F-BC4F-A9C1-D5F630E9C8EC}" presName="vertSpace2b" presStyleCnt="0"/>
      <dgm:spPr/>
    </dgm:pt>
    <dgm:pt modelId="{084063A6-EE99-BA40-9772-3E66DB7CE660}" type="pres">
      <dgm:prSet presAssocID="{705B03F3-E2D0-D64A-8910-664D3FFE7A94}" presName="horz2" presStyleCnt="0"/>
      <dgm:spPr/>
    </dgm:pt>
    <dgm:pt modelId="{FC72E080-F72A-5B49-92FE-72D7A5E77BE2}" type="pres">
      <dgm:prSet presAssocID="{705B03F3-E2D0-D64A-8910-664D3FFE7A94}" presName="horzSpace2" presStyleCnt="0"/>
      <dgm:spPr/>
    </dgm:pt>
    <dgm:pt modelId="{DF60B7A1-E969-3848-96B8-55ABBB51052C}" type="pres">
      <dgm:prSet presAssocID="{705B03F3-E2D0-D64A-8910-664D3FFE7A94}" presName="tx2" presStyleLbl="revTx" presStyleIdx="2" presStyleCnt="12"/>
      <dgm:spPr/>
    </dgm:pt>
    <dgm:pt modelId="{94FC8F73-574C-9241-9E89-B0BDD09EB011}" type="pres">
      <dgm:prSet presAssocID="{705B03F3-E2D0-D64A-8910-664D3FFE7A94}" presName="vert2" presStyleCnt="0"/>
      <dgm:spPr/>
    </dgm:pt>
    <dgm:pt modelId="{33BAC91C-ED05-AE46-B714-E16EC3E92FED}" type="pres">
      <dgm:prSet presAssocID="{705B03F3-E2D0-D64A-8910-664D3FFE7A94}" presName="thinLine2b" presStyleLbl="callout" presStyleIdx="1" presStyleCnt="9"/>
      <dgm:spPr/>
    </dgm:pt>
    <dgm:pt modelId="{D7963909-455B-144C-AEE2-03F07B5D4DCA}" type="pres">
      <dgm:prSet presAssocID="{705B03F3-E2D0-D64A-8910-664D3FFE7A94}" presName="vertSpace2b" presStyleCnt="0"/>
      <dgm:spPr/>
    </dgm:pt>
    <dgm:pt modelId="{867082FA-C2C8-BB41-9558-3C68FFB17F36}" type="pres">
      <dgm:prSet presAssocID="{10A7D2F3-63AD-B847-9AF0-E9B2F4DF2F9D}" presName="horz2" presStyleCnt="0"/>
      <dgm:spPr/>
    </dgm:pt>
    <dgm:pt modelId="{24EA51A5-8C3A-4045-B866-135012EA8CD1}" type="pres">
      <dgm:prSet presAssocID="{10A7D2F3-63AD-B847-9AF0-E9B2F4DF2F9D}" presName="horzSpace2" presStyleCnt="0"/>
      <dgm:spPr/>
    </dgm:pt>
    <dgm:pt modelId="{9A7D3510-1FCA-C04C-BFBB-BB863420631F}" type="pres">
      <dgm:prSet presAssocID="{10A7D2F3-63AD-B847-9AF0-E9B2F4DF2F9D}" presName="tx2" presStyleLbl="revTx" presStyleIdx="3" presStyleCnt="12"/>
      <dgm:spPr/>
    </dgm:pt>
    <dgm:pt modelId="{0D0B7073-5B8F-984E-BF4A-6F8700D9324F}" type="pres">
      <dgm:prSet presAssocID="{10A7D2F3-63AD-B847-9AF0-E9B2F4DF2F9D}" presName="vert2" presStyleCnt="0"/>
      <dgm:spPr/>
    </dgm:pt>
    <dgm:pt modelId="{6895984E-53AF-E84E-9A78-EE7391590A36}" type="pres">
      <dgm:prSet presAssocID="{10A7D2F3-63AD-B847-9AF0-E9B2F4DF2F9D}" presName="thinLine2b" presStyleLbl="callout" presStyleIdx="2" presStyleCnt="9"/>
      <dgm:spPr/>
    </dgm:pt>
    <dgm:pt modelId="{5D4E697D-7A69-6940-B7DE-5AF849A202DF}" type="pres">
      <dgm:prSet presAssocID="{10A7D2F3-63AD-B847-9AF0-E9B2F4DF2F9D}" presName="vertSpace2b" presStyleCnt="0"/>
      <dgm:spPr/>
    </dgm:pt>
    <dgm:pt modelId="{A9234A04-677E-C241-8766-CDF8F023D905}" type="pres">
      <dgm:prSet presAssocID="{6BD9385C-AD35-D545-931B-4ACC01568FAA}" presName="thickLine" presStyleLbl="alignNode1" presStyleIdx="1" presStyleCnt="3"/>
      <dgm:spPr/>
    </dgm:pt>
    <dgm:pt modelId="{BF2A4302-03A2-5445-AA28-3FECB8F5763B}" type="pres">
      <dgm:prSet presAssocID="{6BD9385C-AD35-D545-931B-4ACC01568FAA}" presName="horz1" presStyleCnt="0"/>
      <dgm:spPr/>
    </dgm:pt>
    <dgm:pt modelId="{6C9B0957-CD11-E94B-883B-F811E12D0596}" type="pres">
      <dgm:prSet presAssocID="{6BD9385C-AD35-D545-931B-4ACC01568FAA}" presName="tx1" presStyleLbl="revTx" presStyleIdx="4" presStyleCnt="12"/>
      <dgm:spPr/>
    </dgm:pt>
    <dgm:pt modelId="{BA9DF475-5BCE-744D-8715-B0B49EBC67DF}" type="pres">
      <dgm:prSet presAssocID="{6BD9385C-AD35-D545-931B-4ACC01568FAA}" presName="vert1" presStyleCnt="0"/>
      <dgm:spPr/>
    </dgm:pt>
    <dgm:pt modelId="{A8A188F9-F423-1B4D-9FD7-FA593F69731D}" type="pres">
      <dgm:prSet presAssocID="{251C54F0-9B69-9546-8545-203D2651B0DB}" presName="vertSpace2a" presStyleCnt="0"/>
      <dgm:spPr/>
    </dgm:pt>
    <dgm:pt modelId="{8CC2F552-8480-9549-A884-46BA69DC5FA0}" type="pres">
      <dgm:prSet presAssocID="{251C54F0-9B69-9546-8545-203D2651B0DB}" presName="horz2" presStyleCnt="0"/>
      <dgm:spPr/>
    </dgm:pt>
    <dgm:pt modelId="{FB65116D-FB5C-9646-A3C5-8D24AE67E443}" type="pres">
      <dgm:prSet presAssocID="{251C54F0-9B69-9546-8545-203D2651B0DB}" presName="horzSpace2" presStyleCnt="0"/>
      <dgm:spPr/>
    </dgm:pt>
    <dgm:pt modelId="{8318A45A-FDF7-344D-B8DF-9F61EEDEA081}" type="pres">
      <dgm:prSet presAssocID="{251C54F0-9B69-9546-8545-203D2651B0DB}" presName="tx2" presStyleLbl="revTx" presStyleIdx="5" presStyleCnt="12"/>
      <dgm:spPr/>
    </dgm:pt>
    <dgm:pt modelId="{93EBB819-1692-2249-B692-D917E6420009}" type="pres">
      <dgm:prSet presAssocID="{251C54F0-9B69-9546-8545-203D2651B0DB}" presName="vert2" presStyleCnt="0"/>
      <dgm:spPr/>
    </dgm:pt>
    <dgm:pt modelId="{6DBE1224-AAD7-6E4C-B6AB-C37253994F38}" type="pres">
      <dgm:prSet presAssocID="{251C54F0-9B69-9546-8545-203D2651B0DB}" presName="thinLine2b" presStyleLbl="callout" presStyleIdx="3" presStyleCnt="9"/>
      <dgm:spPr/>
    </dgm:pt>
    <dgm:pt modelId="{1E0F0CAF-7C90-1941-9FFF-C73542CC1167}" type="pres">
      <dgm:prSet presAssocID="{251C54F0-9B69-9546-8545-203D2651B0DB}" presName="vertSpace2b" presStyleCnt="0"/>
      <dgm:spPr/>
    </dgm:pt>
    <dgm:pt modelId="{D3FEA7F8-A89C-3340-8652-D94BD23A1690}" type="pres">
      <dgm:prSet presAssocID="{F85F4313-61F9-754F-AEA8-29B4DFE4F5F8}" presName="horz2" presStyleCnt="0"/>
      <dgm:spPr/>
    </dgm:pt>
    <dgm:pt modelId="{FED4BD8C-0E28-B545-93DF-DC05899CBB1A}" type="pres">
      <dgm:prSet presAssocID="{F85F4313-61F9-754F-AEA8-29B4DFE4F5F8}" presName="horzSpace2" presStyleCnt="0"/>
      <dgm:spPr/>
    </dgm:pt>
    <dgm:pt modelId="{E186F020-6FA9-F446-9F88-5EDE70FB623B}" type="pres">
      <dgm:prSet presAssocID="{F85F4313-61F9-754F-AEA8-29B4DFE4F5F8}" presName="tx2" presStyleLbl="revTx" presStyleIdx="6" presStyleCnt="12"/>
      <dgm:spPr/>
    </dgm:pt>
    <dgm:pt modelId="{0A5145FF-D70A-F648-8AC7-DD6EAA00554D}" type="pres">
      <dgm:prSet presAssocID="{F85F4313-61F9-754F-AEA8-29B4DFE4F5F8}" presName="vert2" presStyleCnt="0"/>
      <dgm:spPr/>
    </dgm:pt>
    <dgm:pt modelId="{ADE57FCD-1B76-ED46-8A7D-48A9F8566314}" type="pres">
      <dgm:prSet presAssocID="{F85F4313-61F9-754F-AEA8-29B4DFE4F5F8}" presName="thinLine2b" presStyleLbl="callout" presStyleIdx="4" presStyleCnt="9"/>
      <dgm:spPr/>
    </dgm:pt>
    <dgm:pt modelId="{95107BB8-98D3-3642-BC6D-E31100FD4A36}" type="pres">
      <dgm:prSet presAssocID="{F85F4313-61F9-754F-AEA8-29B4DFE4F5F8}" presName="vertSpace2b" presStyleCnt="0"/>
      <dgm:spPr/>
    </dgm:pt>
    <dgm:pt modelId="{13F1AA04-F66B-384A-9398-97D261414785}" type="pres">
      <dgm:prSet presAssocID="{9E00A540-BCBB-AB4A-AE6D-0B7387DA7186}" presName="horz2" presStyleCnt="0"/>
      <dgm:spPr/>
    </dgm:pt>
    <dgm:pt modelId="{11CE0114-35AE-D248-BA6A-4A39BC69A8A3}" type="pres">
      <dgm:prSet presAssocID="{9E00A540-BCBB-AB4A-AE6D-0B7387DA7186}" presName="horzSpace2" presStyleCnt="0"/>
      <dgm:spPr/>
    </dgm:pt>
    <dgm:pt modelId="{B58FD3F1-2A45-DA45-9D69-5373EC8F40F8}" type="pres">
      <dgm:prSet presAssocID="{9E00A540-BCBB-AB4A-AE6D-0B7387DA7186}" presName="tx2" presStyleLbl="revTx" presStyleIdx="7" presStyleCnt="12"/>
      <dgm:spPr/>
    </dgm:pt>
    <dgm:pt modelId="{3D084860-016C-6240-9DD8-508055379570}" type="pres">
      <dgm:prSet presAssocID="{9E00A540-BCBB-AB4A-AE6D-0B7387DA7186}" presName="vert2" presStyleCnt="0"/>
      <dgm:spPr/>
    </dgm:pt>
    <dgm:pt modelId="{965204B7-6104-CA43-86F2-376E9E7D2CAE}" type="pres">
      <dgm:prSet presAssocID="{9E00A540-BCBB-AB4A-AE6D-0B7387DA7186}" presName="thinLine2b" presStyleLbl="callout" presStyleIdx="5" presStyleCnt="9"/>
      <dgm:spPr/>
    </dgm:pt>
    <dgm:pt modelId="{D74B8DC5-7CAB-9F4B-ABC9-6460EBCA2086}" type="pres">
      <dgm:prSet presAssocID="{9E00A540-BCBB-AB4A-AE6D-0B7387DA7186}" presName="vertSpace2b" presStyleCnt="0"/>
      <dgm:spPr/>
    </dgm:pt>
    <dgm:pt modelId="{C8DF899C-91A6-F941-AA82-AD19F6A4AFC2}" type="pres">
      <dgm:prSet presAssocID="{3C4F4649-75B6-0A4E-B6B6-BFC2DFB96C2D}" presName="thickLine" presStyleLbl="alignNode1" presStyleIdx="2" presStyleCnt="3"/>
      <dgm:spPr/>
    </dgm:pt>
    <dgm:pt modelId="{A9C28C5B-99A2-9745-840B-6CFFA33CA829}" type="pres">
      <dgm:prSet presAssocID="{3C4F4649-75B6-0A4E-B6B6-BFC2DFB96C2D}" presName="horz1" presStyleCnt="0"/>
      <dgm:spPr/>
    </dgm:pt>
    <dgm:pt modelId="{5AEA69EB-661F-9D4A-A45F-04899DE5A0D4}" type="pres">
      <dgm:prSet presAssocID="{3C4F4649-75B6-0A4E-B6B6-BFC2DFB96C2D}" presName="tx1" presStyleLbl="revTx" presStyleIdx="8" presStyleCnt="12"/>
      <dgm:spPr/>
    </dgm:pt>
    <dgm:pt modelId="{A04B9CC9-D2B2-8C47-85C0-539E9ED93B57}" type="pres">
      <dgm:prSet presAssocID="{3C4F4649-75B6-0A4E-B6B6-BFC2DFB96C2D}" presName="vert1" presStyleCnt="0"/>
      <dgm:spPr/>
    </dgm:pt>
    <dgm:pt modelId="{9277C33A-3E7E-4944-98F1-24B17B244DBB}" type="pres">
      <dgm:prSet presAssocID="{C1C8D66E-BB44-C24D-A82A-FADB8A6762D8}" presName="vertSpace2a" presStyleCnt="0"/>
      <dgm:spPr/>
    </dgm:pt>
    <dgm:pt modelId="{5460E049-4774-C543-ACD9-7310B2C8C50A}" type="pres">
      <dgm:prSet presAssocID="{C1C8D66E-BB44-C24D-A82A-FADB8A6762D8}" presName="horz2" presStyleCnt="0"/>
      <dgm:spPr/>
    </dgm:pt>
    <dgm:pt modelId="{3AC99FD1-5BFB-EA42-B881-2AD24381ABA1}" type="pres">
      <dgm:prSet presAssocID="{C1C8D66E-BB44-C24D-A82A-FADB8A6762D8}" presName="horzSpace2" presStyleCnt="0"/>
      <dgm:spPr/>
    </dgm:pt>
    <dgm:pt modelId="{61DC74C2-B995-8749-B89A-CCA1A5ADE4AF}" type="pres">
      <dgm:prSet presAssocID="{C1C8D66E-BB44-C24D-A82A-FADB8A6762D8}" presName="tx2" presStyleLbl="revTx" presStyleIdx="9" presStyleCnt="12"/>
      <dgm:spPr/>
    </dgm:pt>
    <dgm:pt modelId="{8F4625E1-5DA8-3E4A-ADE0-8D4E83DD93EC}" type="pres">
      <dgm:prSet presAssocID="{C1C8D66E-BB44-C24D-A82A-FADB8A6762D8}" presName="vert2" presStyleCnt="0"/>
      <dgm:spPr/>
    </dgm:pt>
    <dgm:pt modelId="{8DE1B8DF-9C89-CF40-AF45-BECC7C1178FE}" type="pres">
      <dgm:prSet presAssocID="{C1C8D66E-BB44-C24D-A82A-FADB8A6762D8}" presName="thinLine2b" presStyleLbl="callout" presStyleIdx="6" presStyleCnt="9"/>
      <dgm:spPr/>
    </dgm:pt>
    <dgm:pt modelId="{48819829-10D3-2C4C-809E-B79CD1AB7DEE}" type="pres">
      <dgm:prSet presAssocID="{C1C8D66E-BB44-C24D-A82A-FADB8A6762D8}" presName="vertSpace2b" presStyleCnt="0"/>
      <dgm:spPr/>
    </dgm:pt>
    <dgm:pt modelId="{65F23257-72D1-8A44-A0B6-A7D7FA9DC8A1}" type="pres">
      <dgm:prSet presAssocID="{6BE22C7A-6FB7-F040-982B-333798AB1147}" presName="horz2" presStyleCnt="0"/>
      <dgm:spPr/>
    </dgm:pt>
    <dgm:pt modelId="{7DE21F56-C2DE-694C-A35C-AE3EBF2F29A0}" type="pres">
      <dgm:prSet presAssocID="{6BE22C7A-6FB7-F040-982B-333798AB1147}" presName="horzSpace2" presStyleCnt="0"/>
      <dgm:spPr/>
    </dgm:pt>
    <dgm:pt modelId="{F14E9B9A-2AEF-964C-BDA6-B5919E015388}" type="pres">
      <dgm:prSet presAssocID="{6BE22C7A-6FB7-F040-982B-333798AB1147}" presName="tx2" presStyleLbl="revTx" presStyleIdx="10" presStyleCnt="12"/>
      <dgm:spPr/>
    </dgm:pt>
    <dgm:pt modelId="{8648A184-8CA7-7C40-998F-D0F22D6A1FB3}" type="pres">
      <dgm:prSet presAssocID="{6BE22C7A-6FB7-F040-982B-333798AB1147}" presName="vert2" presStyleCnt="0"/>
      <dgm:spPr/>
    </dgm:pt>
    <dgm:pt modelId="{B33AA9E1-3FEF-6547-B5B3-F8AEA2873F5B}" type="pres">
      <dgm:prSet presAssocID="{6BE22C7A-6FB7-F040-982B-333798AB1147}" presName="thinLine2b" presStyleLbl="callout" presStyleIdx="7" presStyleCnt="9"/>
      <dgm:spPr/>
    </dgm:pt>
    <dgm:pt modelId="{28B077E4-DE6A-C14C-AA07-05317FEC1B90}" type="pres">
      <dgm:prSet presAssocID="{6BE22C7A-6FB7-F040-982B-333798AB1147}" presName="vertSpace2b" presStyleCnt="0"/>
      <dgm:spPr/>
    </dgm:pt>
    <dgm:pt modelId="{23585BF3-78EC-7F4E-9DE8-64BB14980633}" type="pres">
      <dgm:prSet presAssocID="{221F5979-CC0E-224B-A07D-2F3EF20CE027}" presName="horz2" presStyleCnt="0"/>
      <dgm:spPr/>
    </dgm:pt>
    <dgm:pt modelId="{CF7FA2ED-0733-9A41-A860-AC47E31F01DD}" type="pres">
      <dgm:prSet presAssocID="{221F5979-CC0E-224B-A07D-2F3EF20CE027}" presName="horzSpace2" presStyleCnt="0"/>
      <dgm:spPr/>
    </dgm:pt>
    <dgm:pt modelId="{6B3AAB8F-2E44-1E40-ABEB-F778372AF68F}" type="pres">
      <dgm:prSet presAssocID="{221F5979-CC0E-224B-A07D-2F3EF20CE027}" presName="tx2" presStyleLbl="revTx" presStyleIdx="11" presStyleCnt="12"/>
      <dgm:spPr/>
    </dgm:pt>
    <dgm:pt modelId="{7CED0B8A-79E3-1840-A3CB-DB96F1141F51}" type="pres">
      <dgm:prSet presAssocID="{221F5979-CC0E-224B-A07D-2F3EF20CE027}" presName="vert2" presStyleCnt="0"/>
      <dgm:spPr/>
    </dgm:pt>
    <dgm:pt modelId="{3F070F96-130E-7B45-8994-23FF1254FEB2}" type="pres">
      <dgm:prSet presAssocID="{221F5979-CC0E-224B-A07D-2F3EF20CE027}" presName="thinLine2b" presStyleLbl="callout" presStyleIdx="8" presStyleCnt="9"/>
      <dgm:spPr/>
    </dgm:pt>
    <dgm:pt modelId="{9E842764-74E6-C94C-937C-7F92054A274F}" type="pres">
      <dgm:prSet presAssocID="{221F5979-CC0E-224B-A07D-2F3EF20CE027}" presName="vertSpace2b" presStyleCnt="0"/>
      <dgm:spPr/>
    </dgm:pt>
  </dgm:ptLst>
  <dgm:cxnLst>
    <dgm:cxn modelId="{E94DF608-8065-ED4B-B5AF-F0C78661BE88}" srcId="{6BD9385C-AD35-D545-931B-4ACC01568FAA}" destId="{F85F4313-61F9-754F-AEA8-29B4DFE4F5F8}" srcOrd="1" destOrd="0" parTransId="{30955F3D-5004-F843-8D0D-53511C8A1E2C}" sibTransId="{2ACAED06-B70E-EA49-BF5D-83B4B9B0B9FB}"/>
    <dgm:cxn modelId="{E2E1BF10-78CB-C64D-91B3-6024639B697E}" type="presOf" srcId="{012EBED7-B904-8943-A1A8-08CF955249D9}" destId="{08FC29A0-59EB-CA47-95F7-4D7511B8DC36}" srcOrd="0" destOrd="0" presId="urn:microsoft.com/office/officeart/2008/layout/LinedList"/>
    <dgm:cxn modelId="{D43CD02A-AC1D-2149-8F73-05724696467D}" srcId="{3C4F4649-75B6-0A4E-B6B6-BFC2DFB96C2D}" destId="{221F5979-CC0E-224B-A07D-2F3EF20CE027}" srcOrd="2" destOrd="0" parTransId="{42CEB424-349E-DE43-B556-4FC4DFD1A60D}" sibTransId="{FE1ABE52-11BA-A349-8629-679FFD5CE33D}"/>
    <dgm:cxn modelId="{01FE7661-D908-7F48-921B-5B2629CD9F64}" type="presOf" srcId="{6BE22C7A-6FB7-F040-982B-333798AB1147}" destId="{F14E9B9A-2AEF-964C-BDA6-B5919E015388}" srcOrd="0" destOrd="0" presId="urn:microsoft.com/office/officeart/2008/layout/LinedList"/>
    <dgm:cxn modelId="{48195F62-2CFF-1541-B9F3-48521798C443}" type="presOf" srcId="{221F5979-CC0E-224B-A07D-2F3EF20CE027}" destId="{6B3AAB8F-2E44-1E40-ABEB-F778372AF68F}" srcOrd="0" destOrd="0" presId="urn:microsoft.com/office/officeart/2008/layout/LinedList"/>
    <dgm:cxn modelId="{70FE7A42-E12B-2F4B-AED5-D06FF2516453}" type="presOf" srcId="{912DA447-516F-BC4F-A9C1-D5F630E9C8EC}" destId="{19FCC66A-32AA-904E-BE09-386895CF3054}" srcOrd="0" destOrd="0" presId="urn:microsoft.com/office/officeart/2008/layout/LinedList"/>
    <dgm:cxn modelId="{619A3B49-CEE1-BF4C-879A-EC7372064BCB}" type="presOf" srcId="{C1C8D66E-BB44-C24D-A82A-FADB8A6762D8}" destId="{61DC74C2-B995-8749-B89A-CCA1A5ADE4AF}" srcOrd="0" destOrd="0" presId="urn:microsoft.com/office/officeart/2008/layout/LinedList"/>
    <dgm:cxn modelId="{E3BA3A70-778F-C64B-A929-702ECCD25102}" srcId="{098E8A25-CC70-7745-898F-3BB4D5FB2EAE}" destId="{3C4F4649-75B6-0A4E-B6B6-BFC2DFB96C2D}" srcOrd="2" destOrd="0" parTransId="{1388880E-A983-6140-8B25-D9AB124FA8B3}" sibTransId="{08256E46-0EE9-0246-BD6B-5F4BCAC97B6E}"/>
    <dgm:cxn modelId="{90EC3F56-C148-3049-9887-843178300883}" type="presOf" srcId="{251C54F0-9B69-9546-8545-203D2651B0DB}" destId="{8318A45A-FDF7-344D-B8DF-9F61EEDEA081}" srcOrd="0" destOrd="0" presId="urn:microsoft.com/office/officeart/2008/layout/LinedList"/>
    <dgm:cxn modelId="{206D6B79-688B-E840-811F-A1BE3F980152}" type="presOf" srcId="{9E00A540-BCBB-AB4A-AE6D-0B7387DA7186}" destId="{B58FD3F1-2A45-DA45-9D69-5373EC8F40F8}" srcOrd="0" destOrd="0" presId="urn:microsoft.com/office/officeart/2008/layout/LinedList"/>
    <dgm:cxn modelId="{453FE97A-4C63-A648-9B36-92022FD96EB1}" type="presOf" srcId="{6BD9385C-AD35-D545-931B-4ACC01568FAA}" destId="{6C9B0957-CD11-E94B-883B-F811E12D0596}" srcOrd="0" destOrd="0" presId="urn:microsoft.com/office/officeart/2008/layout/LinedList"/>
    <dgm:cxn modelId="{827E2780-A2A2-F142-888B-D1B4F25FF10B}" type="presOf" srcId="{F85F4313-61F9-754F-AEA8-29B4DFE4F5F8}" destId="{E186F020-6FA9-F446-9F88-5EDE70FB623B}" srcOrd="0" destOrd="0" presId="urn:microsoft.com/office/officeart/2008/layout/LinedList"/>
    <dgm:cxn modelId="{244D3F93-469F-6943-ACAD-8220375ACF72}" type="presOf" srcId="{098E8A25-CC70-7745-898F-3BB4D5FB2EAE}" destId="{C4950795-C3F6-E94F-BB2D-A463F63BF351}" srcOrd="0" destOrd="0" presId="urn:microsoft.com/office/officeart/2008/layout/LinedList"/>
    <dgm:cxn modelId="{AA03CC93-EF25-634A-8759-7D7562B088A9}" srcId="{012EBED7-B904-8943-A1A8-08CF955249D9}" destId="{10A7D2F3-63AD-B847-9AF0-E9B2F4DF2F9D}" srcOrd="2" destOrd="0" parTransId="{5C7BA182-523B-5341-BC3B-E64C6D86B17E}" sibTransId="{587A8C41-3216-634B-AFCF-119C2FD28182}"/>
    <dgm:cxn modelId="{41E9B097-9134-E64C-B330-345996343FEE}" srcId="{3C4F4649-75B6-0A4E-B6B6-BFC2DFB96C2D}" destId="{6BE22C7A-6FB7-F040-982B-333798AB1147}" srcOrd="1" destOrd="0" parTransId="{0EE2FD73-A6FC-DD48-B0E1-E25E354C8A78}" sibTransId="{1819A56E-3A71-3449-8EE4-11E7E0B7FF7A}"/>
    <dgm:cxn modelId="{281BCEA8-9E0D-E247-B954-7A33F095C166}" type="presOf" srcId="{3C4F4649-75B6-0A4E-B6B6-BFC2DFB96C2D}" destId="{5AEA69EB-661F-9D4A-A45F-04899DE5A0D4}" srcOrd="0" destOrd="0" presId="urn:microsoft.com/office/officeart/2008/layout/LinedList"/>
    <dgm:cxn modelId="{226D7FAB-2C96-5C44-8EA8-4DD8FAA767BF}" srcId="{6BD9385C-AD35-D545-931B-4ACC01568FAA}" destId="{251C54F0-9B69-9546-8545-203D2651B0DB}" srcOrd="0" destOrd="0" parTransId="{B5182ABF-F3BC-F74C-A84E-E6975AD580E3}" sibTransId="{B897A715-85D1-E248-B666-0650CB567FCE}"/>
    <dgm:cxn modelId="{14B957AC-2C8D-B541-8B5E-27C5E0F18D89}" type="presOf" srcId="{705B03F3-E2D0-D64A-8910-664D3FFE7A94}" destId="{DF60B7A1-E969-3848-96B8-55ABBB51052C}" srcOrd="0" destOrd="0" presId="urn:microsoft.com/office/officeart/2008/layout/LinedList"/>
    <dgm:cxn modelId="{0A632AAE-FBF1-C844-A537-F30A27364C14}" type="presOf" srcId="{10A7D2F3-63AD-B847-9AF0-E9B2F4DF2F9D}" destId="{9A7D3510-1FCA-C04C-BFBB-BB863420631F}" srcOrd="0" destOrd="0" presId="urn:microsoft.com/office/officeart/2008/layout/LinedList"/>
    <dgm:cxn modelId="{C2F8F2B2-3627-D84D-BBF3-2F0493AB518C}" srcId="{012EBED7-B904-8943-A1A8-08CF955249D9}" destId="{912DA447-516F-BC4F-A9C1-D5F630E9C8EC}" srcOrd="0" destOrd="0" parTransId="{9B817C46-51AB-4548-A5C3-8FED0F2A3EBC}" sibTransId="{FA692E87-09B8-0344-9431-769311B1D24F}"/>
    <dgm:cxn modelId="{99A749B8-4562-EB47-B885-FC078C1C49A7}" srcId="{3C4F4649-75B6-0A4E-B6B6-BFC2DFB96C2D}" destId="{C1C8D66E-BB44-C24D-A82A-FADB8A6762D8}" srcOrd="0" destOrd="0" parTransId="{B54E1BDB-0126-5643-ADCA-BD6E00E5C1B2}" sibTransId="{A0C9EEAE-EC95-D14E-BC4D-910FC0734DBF}"/>
    <dgm:cxn modelId="{48E3D5C5-5F55-284C-B1F0-C7B44A78708E}" srcId="{6BD9385C-AD35-D545-931B-4ACC01568FAA}" destId="{9E00A540-BCBB-AB4A-AE6D-0B7387DA7186}" srcOrd="2" destOrd="0" parTransId="{8AEF1F7B-1EA5-FA41-B438-A105A97C4A8F}" sibTransId="{AD88C825-92F0-4F4C-8BEB-06BF9CF9BF00}"/>
    <dgm:cxn modelId="{302697C6-131B-6940-BD78-6B1675906055}" srcId="{098E8A25-CC70-7745-898F-3BB4D5FB2EAE}" destId="{012EBED7-B904-8943-A1A8-08CF955249D9}" srcOrd="0" destOrd="0" parTransId="{1EFCAA12-243D-944E-BB6E-30AC13AD085D}" sibTransId="{C61D7B6F-AF1D-FC48-ADC7-7B53F3CB63D8}"/>
    <dgm:cxn modelId="{E79919C8-30C8-4047-BE92-7EC58FD90041}" srcId="{012EBED7-B904-8943-A1A8-08CF955249D9}" destId="{705B03F3-E2D0-D64A-8910-664D3FFE7A94}" srcOrd="1" destOrd="0" parTransId="{2D7F5664-9BD0-1247-82CE-2D7B6DDE51C9}" sibTransId="{7AC15278-07B3-6D40-8EAD-8DCD870C02A1}"/>
    <dgm:cxn modelId="{5129CCEF-C355-D340-9244-19D34B33755F}" srcId="{098E8A25-CC70-7745-898F-3BB4D5FB2EAE}" destId="{6BD9385C-AD35-D545-931B-4ACC01568FAA}" srcOrd="1" destOrd="0" parTransId="{12DFAE5F-50F9-934D-B478-E4F752C49DC4}" sibTransId="{56436713-230F-DB4D-9B55-14CA09E0FBF6}"/>
    <dgm:cxn modelId="{3FE2BFE9-AB56-A746-903B-DCB01BD70DC7}" type="presParOf" srcId="{C4950795-C3F6-E94F-BB2D-A463F63BF351}" destId="{0B9AAF76-9C2D-5C42-9173-499074D69018}" srcOrd="0" destOrd="0" presId="urn:microsoft.com/office/officeart/2008/layout/LinedList"/>
    <dgm:cxn modelId="{10EDBBAF-3F62-FE44-8774-333ACC76ECEF}" type="presParOf" srcId="{C4950795-C3F6-E94F-BB2D-A463F63BF351}" destId="{88D8525A-6F9C-E147-82C3-29F448F72CD7}" srcOrd="1" destOrd="0" presId="urn:microsoft.com/office/officeart/2008/layout/LinedList"/>
    <dgm:cxn modelId="{25617559-3F2A-7E4F-BE6E-8680C2F8EBBB}" type="presParOf" srcId="{88D8525A-6F9C-E147-82C3-29F448F72CD7}" destId="{08FC29A0-59EB-CA47-95F7-4D7511B8DC36}" srcOrd="0" destOrd="0" presId="urn:microsoft.com/office/officeart/2008/layout/LinedList"/>
    <dgm:cxn modelId="{BDB7FD3F-1AAC-6D4C-99CC-484BB365C42D}" type="presParOf" srcId="{88D8525A-6F9C-E147-82C3-29F448F72CD7}" destId="{B611DF37-7BB9-FF45-8B9D-DB891BCB9F0D}" srcOrd="1" destOrd="0" presId="urn:microsoft.com/office/officeart/2008/layout/LinedList"/>
    <dgm:cxn modelId="{A4B579A2-ED01-7E49-AB5D-4D7BC538C563}" type="presParOf" srcId="{B611DF37-7BB9-FF45-8B9D-DB891BCB9F0D}" destId="{4425712B-CE0D-2D47-A22C-3163FBE278A8}" srcOrd="0" destOrd="0" presId="urn:microsoft.com/office/officeart/2008/layout/LinedList"/>
    <dgm:cxn modelId="{5B4A966B-8899-8149-986E-DE5D829291BE}" type="presParOf" srcId="{B611DF37-7BB9-FF45-8B9D-DB891BCB9F0D}" destId="{6C0EC87A-5DC5-E747-ACA9-C8524539C3C5}" srcOrd="1" destOrd="0" presId="urn:microsoft.com/office/officeart/2008/layout/LinedList"/>
    <dgm:cxn modelId="{3D655C61-7A08-8D40-A0E3-9CA877AA8888}" type="presParOf" srcId="{6C0EC87A-5DC5-E747-ACA9-C8524539C3C5}" destId="{AB97C958-6FEF-5D4F-94D8-37CD0BEF5B72}" srcOrd="0" destOrd="0" presId="urn:microsoft.com/office/officeart/2008/layout/LinedList"/>
    <dgm:cxn modelId="{DF4E90DD-DB3D-CC4A-8D41-5CAACFA1A141}" type="presParOf" srcId="{6C0EC87A-5DC5-E747-ACA9-C8524539C3C5}" destId="{19FCC66A-32AA-904E-BE09-386895CF3054}" srcOrd="1" destOrd="0" presId="urn:microsoft.com/office/officeart/2008/layout/LinedList"/>
    <dgm:cxn modelId="{800F9351-F1D2-0C47-A984-13F4FA4BB018}" type="presParOf" srcId="{6C0EC87A-5DC5-E747-ACA9-C8524539C3C5}" destId="{16F3F4E0-F962-1E4A-944C-01FC155EF637}" srcOrd="2" destOrd="0" presId="urn:microsoft.com/office/officeart/2008/layout/LinedList"/>
    <dgm:cxn modelId="{A2A2FD90-4401-C74F-8D73-F49F3C6DEB69}" type="presParOf" srcId="{B611DF37-7BB9-FF45-8B9D-DB891BCB9F0D}" destId="{13969635-B83E-8240-B0F3-34CD822D53E5}" srcOrd="2" destOrd="0" presId="urn:microsoft.com/office/officeart/2008/layout/LinedList"/>
    <dgm:cxn modelId="{BCD16F54-ABD6-7244-BFDA-3AD3A10D46FF}" type="presParOf" srcId="{B611DF37-7BB9-FF45-8B9D-DB891BCB9F0D}" destId="{4694249F-9E56-174F-A24E-AEE6061BA09E}" srcOrd="3" destOrd="0" presId="urn:microsoft.com/office/officeart/2008/layout/LinedList"/>
    <dgm:cxn modelId="{A3011F04-02F0-D644-9A31-322DB9C91D11}" type="presParOf" srcId="{B611DF37-7BB9-FF45-8B9D-DB891BCB9F0D}" destId="{084063A6-EE99-BA40-9772-3E66DB7CE660}" srcOrd="4" destOrd="0" presId="urn:microsoft.com/office/officeart/2008/layout/LinedList"/>
    <dgm:cxn modelId="{A6AA7937-18B1-4E4E-B5A9-8D2B8A73F232}" type="presParOf" srcId="{084063A6-EE99-BA40-9772-3E66DB7CE660}" destId="{FC72E080-F72A-5B49-92FE-72D7A5E77BE2}" srcOrd="0" destOrd="0" presId="urn:microsoft.com/office/officeart/2008/layout/LinedList"/>
    <dgm:cxn modelId="{F16E7942-6803-0744-8983-6BBA9E9F4A05}" type="presParOf" srcId="{084063A6-EE99-BA40-9772-3E66DB7CE660}" destId="{DF60B7A1-E969-3848-96B8-55ABBB51052C}" srcOrd="1" destOrd="0" presId="urn:microsoft.com/office/officeart/2008/layout/LinedList"/>
    <dgm:cxn modelId="{0A00C9F5-280C-D748-BC9E-CE80DFB9997F}" type="presParOf" srcId="{084063A6-EE99-BA40-9772-3E66DB7CE660}" destId="{94FC8F73-574C-9241-9E89-B0BDD09EB011}" srcOrd="2" destOrd="0" presId="urn:microsoft.com/office/officeart/2008/layout/LinedList"/>
    <dgm:cxn modelId="{C64634E3-3965-CF43-8A58-8488FD49EBCA}" type="presParOf" srcId="{B611DF37-7BB9-FF45-8B9D-DB891BCB9F0D}" destId="{33BAC91C-ED05-AE46-B714-E16EC3E92FED}" srcOrd="5" destOrd="0" presId="urn:microsoft.com/office/officeart/2008/layout/LinedList"/>
    <dgm:cxn modelId="{7E9FC987-186E-A04F-B4C9-9C17AAC73363}" type="presParOf" srcId="{B611DF37-7BB9-FF45-8B9D-DB891BCB9F0D}" destId="{D7963909-455B-144C-AEE2-03F07B5D4DCA}" srcOrd="6" destOrd="0" presId="urn:microsoft.com/office/officeart/2008/layout/LinedList"/>
    <dgm:cxn modelId="{D98418D1-22A1-A542-A521-2A636A5563C0}" type="presParOf" srcId="{B611DF37-7BB9-FF45-8B9D-DB891BCB9F0D}" destId="{867082FA-C2C8-BB41-9558-3C68FFB17F36}" srcOrd="7" destOrd="0" presId="urn:microsoft.com/office/officeart/2008/layout/LinedList"/>
    <dgm:cxn modelId="{B1500BD3-031A-0C48-96AA-77F013600596}" type="presParOf" srcId="{867082FA-C2C8-BB41-9558-3C68FFB17F36}" destId="{24EA51A5-8C3A-4045-B866-135012EA8CD1}" srcOrd="0" destOrd="0" presId="urn:microsoft.com/office/officeart/2008/layout/LinedList"/>
    <dgm:cxn modelId="{A7245BD0-1DC3-6D4D-B7C3-D24663E431DA}" type="presParOf" srcId="{867082FA-C2C8-BB41-9558-3C68FFB17F36}" destId="{9A7D3510-1FCA-C04C-BFBB-BB863420631F}" srcOrd="1" destOrd="0" presId="urn:microsoft.com/office/officeart/2008/layout/LinedList"/>
    <dgm:cxn modelId="{5E20233F-CED5-B540-B47C-A92FC4259E39}" type="presParOf" srcId="{867082FA-C2C8-BB41-9558-3C68FFB17F36}" destId="{0D0B7073-5B8F-984E-BF4A-6F8700D9324F}" srcOrd="2" destOrd="0" presId="urn:microsoft.com/office/officeart/2008/layout/LinedList"/>
    <dgm:cxn modelId="{CB9465D9-E36E-BE48-95C4-C38CFE1E46D2}" type="presParOf" srcId="{B611DF37-7BB9-FF45-8B9D-DB891BCB9F0D}" destId="{6895984E-53AF-E84E-9A78-EE7391590A36}" srcOrd="8" destOrd="0" presId="urn:microsoft.com/office/officeart/2008/layout/LinedList"/>
    <dgm:cxn modelId="{298A0E36-96EE-FB4B-8BD3-98C9069613D8}" type="presParOf" srcId="{B611DF37-7BB9-FF45-8B9D-DB891BCB9F0D}" destId="{5D4E697D-7A69-6940-B7DE-5AF849A202DF}" srcOrd="9" destOrd="0" presId="urn:microsoft.com/office/officeart/2008/layout/LinedList"/>
    <dgm:cxn modelId="{8F103D43-F06A-6E40-9809-B15D5DFBD574}" type="presParOf" srcId="{C4950795-C3F6-E94F-BB2D-A463F63BF351}" destId="{A9234A04-677E-C241-8766-CDF8F023D905}" srcOrd="2" destOrd="0" presId="urn:microsoft.com/office/officeart/2008/layout/LinedList"/>
    <dgm:cxn modelId="{EA93A421-DA15-F240-B190-88CFBBBB0778}" type="presParOf" srcId="{C4950795-C3F6-E94F-BB2D-A463F63BF351}" destId="{BF2A4302-03A2-5445-AA28-3FECB8F5763B}" srcOrd="3" destOrd="0" presId="urn:microsoft.com/office/officeart/2008/layout/LinedList"/>
    <dgm:cxn modelId="{FE402AC0-3FE7-C34E-AD9A-9DD7C522F910}" type="presParOf" srcId="{BF2A4302-03A2-5445-AA28-3FECB8F5763B}" destId="{6C9B0957-CD11-E94B-883B-F811E12D0596}" srcOrd="0" destOrd="0" presId="urn:microsoft.com/office/officeart/2008/layout/LinedList"/>
    <dgm:cxn modelId="{896A5A45-7CE7-D544-A6FE-E47B85C885DD}" type="presParOf" srcId="{BF2A4302-03A2-5445-AA28-3FECB8F5763B}" destId="{BA9DF475-5BCE-744D-8715-B0B49EBC67DF}" srcOrd="1" destOrd="0" presId="urn:microsoft.com/office/officeart/2008/layout/LinedList"/>
    <dgm:cxn modelId="{159A2480-F54A-8D4C-96C6-3FB554C2889E}" type="presParOf" srcId="{BA9DF475-5BCE-744D-8715-B0B49EBC67DF}" destId="{A8A188F9-F423-1B4D-9FD7-FA593F69731D}" srcOrd="0" destOrd="0" presId="urn:microsoft.com/office/officeart/2008/layout/LinedList"/>
    <dgm:cxn modelId="{C1E636D0-F258-5D42-BF43-F5B1EA107990}" type="presParOf" srcId="{BA9DF475-5BCE-744D-8715-B0B49EBC67DF}" destId="{8CC2F552-8480-9549-A884-46BA69DC5FA0}" srcOrd="1" destOrd="0" presId="urn:microsoft.com/office/officeart/2008/layout/LinedList"/>
    <dgm:cxn modelId="{CC2C22AA-72BA-944D-83F0-29090A7024DD}" type="presParOf" srcId="{8CC2F552-8480-9549-A884-46BA69DC5FA0}" destId="{FB65116D-FB5C-9646-A3C5-8D24AE67E443}" srcOrd="0" destOrd="0" presId="urn:microsoft.com/office/officeart/2008/layout/LinedList"/>
    <dgm:cxn modelId="{9483DBAB-3B6D-0F44-8EB5-697F5A3E5B76}" type="presParOf" srcId="{8CC2F552-8480-9549-A884-46BA69DC5FA0}" destId="{8318A45A-FDF7-344D-B8DF-9F61EEDEA081}" srcOrd="1" destOrd="0" presId="urn:microsoft.com/office/officeart/2008/layout/LinedList"/>
    <dgm:cxn modelId="{8F1B8094-C5F1-6E4C-9784-1E3F18C1206B}" type="presParOf" srcId="{8CC2F552-8480-9549-A884-46BA69DC5FA0}" destId="{93EBB819-1692-2249-B692-D917E6420009}" srcOrd="2" destOrd="0" presId="urn:microsoft.com/office/officeart/2008/layout/LinedList"/>
    <dgm:cxn modelId="{89572EBB-CBA5-3E47-97D1-593B19A7DAEF}" type="presParOf" srcId="{BA9DF475-5BCE-744D-8715-B0B49EBC67DF}" destId="{6DBE1224-AAD7-6E4C-B6AB-C37253994F38}" srcOrd="2" destOrd="0" presId="urn:microsoft.com/office/officeart/2008/layout/LinedList"/>
    <dgm:cxn modelId="{68AB1B84-A15E-084E-90D3-A273B8C21E13}" type="presParOf" srcId="{BA9DF475-5BCE-744D-8715-B0B49EBC67DF}" destId="{1E0F0CAF-7C90-1941-9FFF-C73542CC1167}" srcOrd="3" destOrd="0" presId="urn:microsoft.com/office/officeart/2008/layout/LinedList"/>
    <dgm:cxn modelId="{F0511FAA-CD3A-AC40-ABCC-4A7468FB6DEB}" type="presParOf" srcId="{BA9DF475-5BCE-744D-8715-B0B49EBC67DF}" destId="{D3FEA7F8-A89C-3340-8652-D94BD23A1690}" srcOrd="4" destOrd="0" presId="urn:microsoft.com/office/officeart/2008/layout/LinedList"/>
    <dgm:cxn modelId="{66E8654F-58DE-C24A-9D14-EBFCFF0B8169}" type="presParOf" srcId="{D3FEA7F8-A89C-3340-8652-D94BD23A1690}" destId="{FED4BD8C-0E28-B545-93DF-DC05899CBB1A}" srcOrd="0" destOrd="0" presId="urn:microsoft.com/office/officeart/2008/layout/LinedList"/>
    <dgm:cxn modelId="{0ECF11E6-BCE3-544A-AE86-C762CC884B03}" type="presParOf" srcId="{D3FEA7F8-A89C-3340-8652-D94BD23A1690}" destId="{E186F020-6FA9-F446-9F88-5EDE70FB623B}" srcOrd="1" destOrd="0" presId="urn:microsoft.com/office/officeart/2008/layout/LinedList"/>
    <dgm:cxn modelId="{C47C994F-7473-5A4B-AB5F-C8FE0BA71B0E}" type="presParOf" srcId="{D3FEA7F8-A89C-3340-8652-D94BD23A1690}" destId="{0A5145FF-D70A-F648-8AC7-DD6EAA00554D}" srcOrd="2" destOrd="0" presId="urn:microsoft.com/office/officeart/2008/layout/LinedList"/>
    <dgm:cxn modelId="{4E42E02B-80E4-0A47-BCE4-9CF89F79CC7D}" type="presParOf" srcId="{BA9DF475-5BCE-744D-8715-B0B49EBC67DF}" destId="{ADE57FCD-1B76-ED46-8A7D-48A9F8566314}" srcOrd="5" destOrd="0" presId="urn:microsoft.com/office/officeart/2008/layout/LinedList"/>
    <dgm:cxn modelId="{340543D4-1E78-1D49-8206-B2ED3B231FBB}" type="presParOf" srcId="{BA9DF475-5BCE-744D-8715-B0B49EBC67DF}" destId="{95107BB8-98D3-3642-BC6D-E31100FD4A36}" srcOrd="6" destOrd="0" presId="urn:microsoft.com/office/officeart/2008/layout/LinedList"/>
    <dgm:cxn modelId="{3611E623-E7C1-6245-A485-BF1072E31C89}" type="presParOf" srcId="{BA9DF475-5BCE-744D-8715-B0B49EBC67DF}" destId="{13F1AA04-F66B-384A-9398-97D261414785}" srcOrd="7" destOrd="0" presId="urn:microsoft.com/office/officeart/2008/layout/LinedList"/>
    <dgm:cxn modelId="{8BE36A3D-A1DC-284A-8C67-423A11239F4F}" type="presParOf" srcId="{13F1AA04-F66B-384A-9398-97D261414785}" destId="{11CE0114-35AE-D248-BA6A-4A39BC69A8A3}" srcOrd="0" destOrd="0" presId="urn:microsoft.com/office/officeart/2008/layout/LinedList"/>
    <dgm:cxn modelId="{B4AC73E0-58CF-FF4E-9E9B-52F6BDABD31C}" type="presParOf" srcId="{13F1AA04-F66B-384A-9398-97D261414785}" destId="{B58FD3F1-2A45-DA45-9D69-5373EC8F40F8}" srcOrd="1" destOrd="0" presId="urn:microsoft.com/office/officeart/2008/layout/LinedList"/>
    <dgm:cxn modelId="{445BF8BD-4864-374E-805A-79F2C440328D}" type="presParOf" srcId="{13F1AA04-F66B-384A-9398-97D261414785}" destId="{3D084860-016C-6240-9DD8-508055379570}" srcOrd="2" destOrd="0" presId="urn:microsoft.com/office/officeart/2008/layout/LinedList"/>
    <dgm:cxn modelId="{86C893B5-B620-5E4B-BCE3-7423D021B83A}" type="presParOf" srcId="{BA9DF475-5BCE-744D-8715-B0B49EBC67DF}" destId="{965204B7-6104-CA43-86F2-376E9E7D2CAE}" srcOrd="8" destOrd="0" presId="urn:microsoft.com/office/officeart/2008/layout/LinedList"/>
    <dgm:cxn modelId="{9D936EB6-ABAF-3E48-B241-DE62EB607205}" type="presParOf" srcId="{BA9DF475-5BCE-744D-8715-B0B49EBC67DF}" destId="{D74B8DC5-7CAB-9F4B-ABC9-6460EBCA2086}" srcOrd="9" destOrd="0" presId="urn:microsoft.com/office/officeart/2008/layout/LinedList"/>
    <dgm:cxn modelId="{C251962D-693A-6143-A21F-A5E7D9C066A3}" type="presParOf" srcId="{C4950795-C3F6-E94F-BB2D-A463F63BF351}" destId="{C8DF899C-91A6-F941-AA82-AD19F6A4AFC2}" srcOrd="4" destOrd="0" presId="urn:microsoft.com/office/officeart/2008/layout/LinedList"/>
    <dgm:cxn modelId="{3B15D4B6-6604-5F40-86D4-3E17667767DF}" type="presParOf" srcId="{C4950795-C3F6-E94F-BB2D-A463F63BF351}" destId="{A9C28C5B-99A2-9745-840B-6CFFA33CA829}" srcOrd="5" destOrd="0" presId="urn:microsoft.com/office/officeart/2008/layout/LinedList"/>
    <dgm:cxn modelId="{A22C598F-A713-5B4F-9119-AF78D8EA6F17}" type="presParOf" srcId="{A9C28C5B-99A2-9745-840B-6CFFA33CA829}" destId="{5AEA69EB-661F-9D4A-A45F-04899DE5A0D4}" srcOrd="0" destOrd="0" presId="urn:microsoft.com/office/officeart/2008/layout/LinedList"/>
    <dgm:cxn modelId="{C8F0B0CA-DE19-884C-B9A5-318102F20A58}" type="presParOf" srcId="{A9C28C5B-99A2-9745-840B-6CFFA33CA829}" destId="{A04B9CC9-D2B2-8C47-85C0-539E9ED93B57}" srcOrd="1" destOrd="0" presId="urn:microsoft.com/office/officeart/2008/layout/LinedList"/>
    <dgm:cxn modelId="{7B6E1BD2-02BF-CC41-8342-995832C5A2A2}" type="presParOf" srcId="{A04B9CC9-D2B2-8C47-85C0-539E9ED93B57}" destId="{9277C33A-3E7E-4944-98F1-24B17B244DBB}" srcOrd="0" destOrd="0" presId="urn:microsoft.com/office/officeart/2008/layout/LinedList"/>
    <dgm:cxn modelId="{B6AEFE8F-4752-574B-9E68-561581323F53}" type="presParOf" srcId="{A04B9CC9-D2B2-8C47-85C0-539E9ED93B57}" destId="{5460E049-4774-C543-ACD9-7310B2C8C50A}" srcOrd="1" destOrd="0" presId="urn:microsoft.com/office/officeart/2008/layout/LinedList"/>
    <dgm:cxn modelId="{6DE2BEE1-0C63-5045-9DF6-9A93AAAB2F23}" type="presParOf" srcId="{5460E049-4774-C543-ACD9-7310B2C8C50A}" destId="{3AC99FD1-5BFB-EA42-B881-2AD24381ABA1}" srcOrd="0" destOrd="0" presId="urn:microsoft.com/office/officeart/2008/layout/LinedList"/>
    <dgm:cxn modelId="{4CEE324A-A056-6142-B2AC-E8C08DE79864}" type="presParOf" srcId="{5460E049-4774-C543-ACD9-7310B2C8C50A}" destId="{61DC74C2-B995-8749-B89A-CCA1A5ADE4AF}" srcOrd="1" destOrd="0" presId="urn:microsoft.com/office/officeart/2008/layout/LinedList"/>
    <dgm:cxn modelId="{5097F504-1E1B-544E-9783-DB19CC7865C4}" type="presParOf" srcId="{5460E049-4774-C543-ACD9-7310B2C8C50A}" destId="{8F4625E1-5DA8-3E4A-ADE0-8D4E83DD93EC}" srcOrd="2" destOrd="0" presId="urn:microsoft.com/office/officeart/2008/layout/LinedList"/>
    <dgm:cxn modelId="{ADA9CD80-B58A-FE41-842F-6B744A0A8B13}" type="presParOf" srcId="{A04B9CC9-D2B2-8C47-85C0-539E9ED93B57}" destId="{8DE1B8DF-9C89-CF40-AF45-BECC7C1178FE}" srcOrd="2" destOrd="0" presId="urn:microsoft.com/office/officeart/2008/layout/LinedList"/>
    <dgm:cxn modelId="{8576739C-BB2D-7440-9B41-5D3679B79441}" type="presParOf" srcId="{A04B9CC9-D2B2-8C47-85C0-539E9ED93B57}" destId="{48819829-10D3-2C4C-809E-B79CD1AB7DEE}" srcOrd="3" destOrd="0" presId="urn:microsoft.com/office/officeart/2008/layout/LinedList"/>
    <dgm:cxn modelId="{57829C9E-A0DB-2840-A3BF-9EBBA2072448}" type="presParOf" srcId="{A04B9CC9-D2B2-8C47-85C0-539E9ED93B57}" destId="{65F23257-72D1-8A44-A0B6-A7D7FA9DC8A1}" srcOrd="4" destOrd="0" presId="urn:microsoft.com/office/officeart/2008/layout/LinedList"/>
    <dgm:cxn modelId="{74ECBD25-BE71-FB45-8F57-43EE14033F24}" type="presParOf" srcId="{65F23257-72D1-8A44-A0B6-A7D7FA9DC8A1}" destId="{7DE21F56-C2DE-694C-A35C-AE3EBF2F29A0}" srcOrd="0" destOrd="0" presId="urn:microsoft.com/office/officeart/2008/layout/LinedList"/>
    <dgm:cxn modelId="{9827A521-F9DA-4A48-AF31-37B93772220C}" type="presParOf" srcId="{65F23257-72D1-8A44-A0B6-A7D7FA9DC8A1}" destId="{F14E9B9A-2AEF-964C-BDA6-B5919E015388}" srcOrd="1" destOrd="0" presId="urn:microsoft.com/office/officeart/2008/layout/LinedList"/>
    <dgm:cxn modelId="{371105C5-9184-8D4E-9175-0AEA7CA77C71}" type="presParOf" srcId="{65F23257-72D1-8A44-A0B6-A7D7FA9DC8A1}" destId="{8648A184-8CA7-7C40-998F-D0F22D6A1FB3}" srcOrd="2" destOrd="0" presId="urn:microsoft.com/office/officeart/2008/layout/LinedList"/>
    <dgm:cxn modelId="{ADFE12DD-6CBC-D941-BF62-F1309C24D077}" type="presParOf" srcId="{A04B9CC9-D2B2-8C47-85C0-539E9ED93B57}" destId="{B33AA9E1-3FEF-6547-B5B3-F8AEA2873F5B}" srcOrd="5" destOrd="0" presId="urn:microsoft.com/office/officeart/2008/layout/LinedList"/>
    <dgm:cxn modelId="{9DF88236-AD49-5444-8C41-A5CD3CC97C1F}" type="presParOf" srcId="{A04B9CC9-D2B2-8C47-85C0-539E9ED93B57}" destId="{28B077E4-DE6A-C14C-AA07-05317FEC1B90}" srcOrd="6" destOrd="0" presId="urn:microsoft.com/office/officeart/2008/layout/LinedList"/>
    <dgm:cxn modelId="{EE61DA86-8E35-2E46-9680-5DF2E54B8444}" type="presParOf" srcId="{A04B9CC9-D2B2-8C47-85C0-539E9ED93B57}" destId="{23585BF3-78EC-7F4E-9DE8-64BB14980633}" srcOrd="7" destOrd="0" presId="urn:microsoft.com/office/officeart/2008/layout/LinedList"/>
    <dgm:cxn modelId="{82D71535-CFCA-6C45-8AA6-7A39CE9D70F6}" type="presParOf" srcId="{23585BF3-78EC-7F4E-9DE8-64BB14980633}" destId="{CF7FA2ED-0733-9A41-A860-AC47E31F01DD}" srcOrd="0" destOrd="0" presId="urn:microsoft.com/office/officeart/2008/layout/LinedList"/>
    <dgm:cxn modelId="{83225FD6-7E61-1D40-8EFE-357C5BD2E1EB}" type="presParOf" srcId="{23585BF3-78EC-7F4E-9DE8-64BB14980633}" destId="{6B3AAB8F-2E44-1E40-ABEB-F778372AF68F}" srcOrd="1" destOrd="0" presId="urn:microsoft.com/office/officeart/2008/layout/LinedList"/>
    <dgm:cxn modelId="{6B1C2CE7-0269-AA48-82E2-25C9B3D1E5FF}" type="presParOf" srcId="{23585BF3-78EC-7F4E-9DE8-64BB14980633}" destId="{7CED0B8A-79E3-1840-A3CB-DB96F1141F51}" srcOrd="2" destOrd="0" presId="urn:microsoft.com/office/officeart/2008/layout/LinedList"/>
    <dgm:cxn modelId="{BD7FFC1E-72C9-7643-AF58-5AD7B708A267}" type="presParOf" srcId="{A04B9CC9-D2B2-8C47-85C0-539E9ED93B57}" destId="{3F070F96-130E-7B45-8994-23FF1254FEB2}" srcOrd="8" destOrd="0" presId="urn:microsoft.com/office/officeart/2008/layout/LinedList"/>
    <dgm:cxn modelId="{81D79715-EEE9-E146-9842-66EB802E55D8}" type="presParOf" srcId="{A04B9CC9-D2B2-8C47-85C0-539E9ED93B57}" destId="{9E842764-74E6-C94C-937C-7F92054A274F}" srcOrd="9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2BDB511-7A98-EF4B-993E-EFBD69F1DC33}">
      <dsp:nvSpPr>
        <dsp:cNvPr id="0" name=""/>
        <dsp:cNvSpPr/>
      </dsp:nvSpPr>
      <dsp:spPr>
        <a:xfrm>
          <a:off x="0" y="0"/>
          <a:ext cx="1160144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EB0F7F0-5268-9F44-9953-1191763EB014}">
      <dsp:nvSpPr>
        <dsp:cNvPr id="0" name=""/>
        <dsp:cNvSpPr/>
      </dsp:nvSpPr>
      <dsp:spPr>
        <a:xfrm>
          <a:off x="0" y="0"/>
          <a:ext cx="2320289" cy="12059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000" b="1" kern="1200" dirty="0"/>
            <a:t>H1</a:t>
          </a:r>
        </a:p>
      </dsp:txBody>
      <dsp:txXfrm>
        <a:off x="0" y="0"/>
        <a:ext cx="2320289" cy="1205970"/>
      </dsp:txXfrm>
    </dsp:sp>
    <dsp:sp modelId="{DC5DDE67-786B-4F43-9A08-59E8CDE5E280}">
      <dsp:nvSpPr>
        <dsp:cNvPr id="0" name=""/>
        <dsp:cNvSpPr/>
      </dsp:nvSpPr>
      <dsp:spPr>
        <a:xfrm>
          <a:off x="2494311" y="54763"/>
          <a:ext cx="9107137" cy="10952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1700" b="0" i="0" kern="1200" dirty="0"/>
            <a:t>Länder mit hohem Entwicklungsgrad schreiten bei den COVID-19 Impfungen schneller voran als Länder mit einem tiefen Entwicklungsgrad.</a:t>
          </a:r>
          <a:endParaRPr lang="de-DE" sz="1700" kern="1200" dirty="0"/>
        </a:p>
      </dsp:txBody>
      <dsp:txXfrm>
        <a:off x="2494311" y="54763"/>
        <a:ext cx="9107137" cy="1095266"/>
      </dsp:txXfrm>
    </dsp:sp>
    <dsp:sp modelId="{F4E71C7D-C5B7-2E44-8417-EE43E6DEB35B}">
      <dsp:nvSpPr>
        <dsp:cNvPr id="0" name=""/>
        <dsp:cNvSpPr/>
      </dsp:nvSpPr>
      <dsp:spPr>
        <a:xfrm>
          <a:off x="2320289" y="1150029"/>
          <a:ext cx="928115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FD50AD9-E6DA-4549-B5F7-7206B4F35D0A}">
      <dsp:nvSpPr>
        <dsp:cNvPr id="0" name=""/>
        <dsp:cNvSpPr/>
      </dsp:nvSpPr>
      <dsp:spPr>
        <a:xfrm>
          <a:off x="0" y="1205970"/>
          <a:ext cx="1160144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A0725C0-CB6F-F349-BF29-30C030C9B7FE}">
      <dsp:nvSpPr>
        <dsp:cNvPr id="0" name=""/>
        <dsp:cNvSpPr/>
      </dsp:nvSpPr>
      <dsp:spPr>
        <a:xfrm>
          <a:off x="0" y="1205970"/>
          <a:ext cx="2320289" cy="12059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000" b="1" kern="1200" dirty="0"/>
            <a:t>H2</a:t>
          </a:r>
        </a:p>
      </dsp:txBody>
      <dsp:txXfrm>
        <a:off x="0" y="1205970"/>
        <a:ext cx="2320289" cy="1205970"/>
      </dsp:txXfrm>
    </dsp:sp>
    <dsp:sp modelId="{7E4A0D41-984C-394A-AB56-5EAE5CC15F49}">
      <dsp:nvSpPr>
        <dsp:cNvPr id="0" name=""/>
        <dsp:cNvSpPr/>
      </dsp:nvSpPr>
      <dsp:spPr>
        <a:xfrm>
          <a:off x="2494311" y="1260734"/>
          <a:ext cx="9107137" cy="10952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1700" b="0" i="0" kern="1200" dirty="0"/>
            <a:t>Es gibt einen ersichtlichen Unterschied in der Verwendung der Impfstoffe zwischen den einzelnen Kontinenten und Regionen der Welt.</a:t>
          </a:r>
          <a:endParaRPr lang="de-DE" sz="1700" kern="1200" dirty="0"/>
        </a:p>
      </dsp:txBody>
      <dsp:txXfrm>
        <a:off x="2494311" y="1260734"/>
        <a:ext cx="9107137" cy="1095266"/>
      </dsp:txXfrm>
    </dsp:sp>
    <dsp:sp modelId="{AFC29C95-98A2-4847-97E9-E15D99E6DE32}">
      <dsp:nvSpPr>
        <dsp:cNvPr id="0" name=""/>
        <dsp:cNvSpPr/>
      </dsp:nvSpPr>
      <dsp:spPr>
        <a:xfrm>
          <a:off x="2320289" y="2356000"/>
          <a:ext cx="928115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CE372D8-426A-D84C-BC1C-62A274598013}">
      <dsp:nvSpPr>
        <dsp:cNvPr id="0" name=""/>
        <dsp:cNvSpPr/>
      </dsp:nvSpPr>
      <dsp:spPr>
        <a:xfrm>
          <a:off x="0" y="2411941"/>
          <a:ext cx="1160144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ADED9B-6BE9-F24C-B243-985296283EF3}">
      <dsp:nvSpPr>
        <dsp:cNvPr id="0" name=""/>
        <dsp:cNvSpPr/>
      </dsp:nvSpPr>
      <dsp:spPr>
        <a:xfrm>
          <a:off x="0" y="2411941"/>
          <a:ext cx="2320289" cy="12059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000" b="1" kern="1200" dirty="0"/>
            <a:t>H3</a:t>
          </a:r>
        </a:p>
      </dsp:txBody>
      <dsp:txXfrm>
        <a:off x="0" y="2411941"/>
        <a:ext cx="2320289" cy="1205970"/>
      </dsp:txXfrm>
    </dsp:sp>
    <dsp:sp modelId="{9A860B5F-83ED-134A-9BD9-49F8A9FEA052}">
      <dsp:nvSpPr>
        <dsp:cNvPr id="0" name=""/>
        <dsp:cNvSpPr/>
      </dsp:nvSpPr>
      <dsp:spPr>
        <a:xfrm>
          <a:off x="2494311" y="2466704"/>
          <a:ext cx="9107137" cy="109526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1700" b="0" i="0" kern="1200" dirty="0"/>
            <a:t>Die verabreichten Impfungen haben eine negative Korrelation auf die Sterberate pro untersuchtem Land.</a:t>
          </a:r>
          <a:endParaRPr lang="de-DE" sz="1700" kern="1200" dirty="0"/>
        </a:p>
      </dsp:txBody>
      <dsp:txXfrm>
        <a:off x="2494311" y="2466704"/>
        <a:ext cx="9107137" cy="1095266"/>
      </dsp:txXfrm>
    </dsp:sp>
    <dsp:sp modelId="{E72B3AF3-F7BA-4148-B4DD-1675BD453757}">
      <dsp:nvSpPr>
        <dsp:cNvPr id="0" name=""/>
        <dsp:cNvSpPr/>
      </dsp:nvSpPr>
      <dsp:spPr>
        <a:xfrm>
          <a:off x="2320289" y="3561971"/>
          <a:ext cx="928115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9AC5305-99B6-5047-8CE3-AE0C4F16B9FB}">
      <dsp:nvSpPr>
        <dsp:cNvPr id="0" name=""/>
        <dsp:cNvSpPr/>
      </dsp:nvSpPr>
      <dsp:spPr>
        <a:xfrm>
          <a:off x="0" y="3617912"/>
          <a:ext cx="1160144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151708-0EBD-3149-A5F3-0C45A44D8E92}">
      <dsp:nvSpPr>
        <dsp:cNvPr id="0" name=""/>
        <dsp:cNvSpPr/>
      </dsp:nvSpPr>
      <dsp:spPr>
        <a:xfrm>
          <a:off x="0" y="3617912"/>
          <a:ext cx="2320289" cy="12059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3000" kern="1200" dirty="0"/>
            <a:t>Datenquellen</a:t>
          </a:r>
        </a:p>
      </dsp:txBody>
      <dsp:txXfrm>
        <a:off x="0" y="3617912"/>
        <a:ext cx="2320289" cy="1205970"/>
      </dsp:txXfrm>
    </dsp:sp>
    <dsp:sp modelId="{73BBD3F2-6E70-4E4A-A56B-771F6DEE379C}">
      <dsp:nvSpPr>
        <dsp:cNvPr id="0" name=""/>
        <dsp:cNvSpPr/>
      </dsp:nvSpPr>
      <dsp:spPr>
        <a:xfrm>
          <a:off x="2494311" y="3636755"/>
          <a:ext cx="9107137" cy="3768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de-CH" sz="1700" b="0" i="0" kern="1200" dirty="0"/>
            <a:t>Master-File von </a:t>
          </a:r>
          <a:r>
            <a:rPr lang="de-CH" sz="1700" b="0" i="0" kern="1200" dirty="0" err="1"/>
            <a:t>Our</a:t>
          </a:r>
          <a:r>
            <a:rPr lang="de-CH" sz="1700" b="0" i="0" kern="1200" dirty="0"/>
            <a:t> World In Data (OWID)</a:t>
          </a:r>
          <a:endParaRPr lang="de-DE" sz="1700" kern="1200" dirty="0"/>
        </a:p>
      </dsp:txBody>
      <dsp:txXfrm>
        <a:off x="2494311" y="3636755"/>
        <a:ext cx="9107137" cy="376865"/>
      </dsp:txXfrm>
    </dsp:sp>
    <dsp:sp modelId="{43D27FAA-DBC5-7247-98DB-868A3C2308D6}">
      <dsp:nvSpPr>
        <dsp:cNvPr id="0" name=""/>
        <dsp:cNvSpPr/>
      </dsp:nvSpPr>
      <dsp:spPr>
        <a:xfrm>
          <a:off x="2320289" y="4013621"/>
          <a:ext cx="928115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CE05FC1-10BB-0D42-B958-53176336927A}">
      <dsp:nvSpPr>
        <dsp:cNvPr id="0" name=""/>
        <dsp:cNvSpPr/>
      </dsp:nvSpPr>
      <dsp:spPr>
        <a:xfrm>
          <a:off x="2494311" y="4032464"/>
          <a:ext cx="9107137" cy="3768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de-CH" sz="1700" b="0" i="0" kern="1200" dirty="0">
              <a:latin typeface="Calibri Light" panose="020F0302020204030204"/>
            </a:rPr>
            <a:t>Zugelassene</a:t>
          </a:r>
          <a:r>
            <a:rPr lang="de-CH" sz="1700" b="0" i="0" kern="1200" dirty="0"/>
            <a:t> Impfstoffe pro Land von OWID</a:t>
          </a:r>
        </a:p>
      </dsp:txBody>
      <dsp:txXfrm>
        <a:off x="2494311" y="4032464"/>
        <a:ext cx="9107137" cy="376865"/>
      </dsp:txXfrm>
    </dsp:sp>
    <dsp:sp modelId="{31EAF9F1-C870-5A48-9786-8B53FA0BF1AF}">
      <dsp:nvSpPr>
        <dsp:cNvPr id="0" name=""/>
        <dsp:cNvSpPr/>
      </dsp:nvSpPr>
      <dsp:spPr>
        <a:xfrm>
          <a:off x="2320289" y="4409330"/>
          <a:ext cx="928115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586F600-490E-8343-BF48-D5F63BE861D1}">
      <dsp:nvSpPr>
        <dsp:cNvPr id="0" name=""/>
        <dsp:cNvSpPr/>
      </dsp:nvSpPr>
      <dsp:spPr>
        <a:xfrm>
          <a:off x="2494311" y="4428173"/>
          <a:ext cx="9107137" cy="3768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de-CH" sz="1700" b="0" i="0" kern="1200" dirty="0"/>
            <a:t>Human Development Index vom UNDP</a:t>
          </a:r>
        </a:p>
      </dsp:txBody>
      <dsp:txXfrm>
        <a:off x="2494311" y="4428173"/>
        <a:ext cx="9107137" cy="376865"/>
      </dsp:txXfrm>
    </dsp:sp>
    <dsp:sp modelId="{D89C0428-6F55-3049-BCAA-4B81ECABE532}">
      <dsp:nvSpPr>
        <dsp:cNvPr id="0" name=""/>
        <dsp:cNvSpPr/>
      </dsp:nvSpPr>
      <dsp:spPr>
        <a:xfrm>
          <a:off x="2320289" y="4805039"/>
          <a:ext cx="9281159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B9AAF76-9C2D-5C42-9173-499074D69018}">
      <dsp:nvSpPr>
        <dsp:cNvPr id="0" name=""/>
        <dsp:cNvSpPr/>
      </dsp:nvSpPr>
      <dsp:spPr>
        <a:xfrm>
          <a:off x="0" y="2596"/>
          <a:ext cx="11303123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FC29A0-59EB-CA47-95F7-4D7511B8DC36}">
      <dsp:nvSpPr>
        <dsp:cNvPr id="0" name=""/>
        <dsp:cNvSpPr/>
      </dsp:nvSpPr>
      <dsp:spPr>
        <a:xfrm>
          <a:off x="0" y="2596"/>
          <a:ext cx="2260624" cy="17706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800" b="1" kern="1200" dirty="0"/>
            <a:t>H1</a:t>
          </a:r>
          <a:endParaRPr lang="de-DE" sz="1200" b="1" kern="1200" dirty="0"/>
        </a:p>
      </dsp:txBody>
      <dsp:txXfrm>
        <a:off x="0" y="2596"/>
        <a:ext cx="2260624" cy="1770693"/>
      </dsp:txXfrm>
    </dsp:sp>
    <dsp:sp modelId="{19FCC66A-32AA-904E-BE09-386895CF3054}">
      <dsp:nvSpPr>
        <dsp:cNvPr id="0" name=""/>
        <dsp:cNvSpPr/>
      </dsp:nvSpPr>
      <dsp:spPr>
        <a:xfrm>
          <a:off x="2430171" y="30263"/>
          <a:ext cx="8872951" cy="5533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1400" b="0" i="0" kern="1200" dirty="0">
              <a:latin typeface="Calibri Light" panose="020F0302020204030204"/>
            </a:rPr>
            <a:t>Der Impffortschritt </a:t>
          </a:r>
          <a:r>
            <a:rPr lang="de-CH" sz="1400" b="0" i="0" kern="1200" dirty="0"/>
            <a:t>hat einen stark signifikanten Einfluss auf den </a:t>
          </a:r>
          <a:r>
            <a:rPr lang="de-CH" sz="1400" b="0" i="0" kern="1200" dirty="0">
              <a:latin typeface="Calibri Light" panose="020F0302020204030204"/>
            </a:rPr>
            <a:t>HDI-Level. </a:t>
          </a:r>
          <a:endParaRPr lang="de-DE" sz="1400" kern="1200" dirty="0"/>
        </a:p>
      </dsp:txBody>
      <dsp:txXfrm>
        <a:off x="2430171" y="30263"/>
        <a:ext cx="8872951" cy="553341"/>
      </dsp:txXfrm>
    </dsp:sp>
    <dsp:sp modelId="{13969635-B83E-8240-B0F3-34CD822D53E5}">
      <dsp:nvSpPr>
        <dsp:cNvPr id="0" name=""/>
        <dsp:cNvSpPr/>
      </dsp:nvSpPr>
      <dsp:spPr>
        <a:xfrm>
          <a:off x="2260624" y="583605"/>
          <a:ext cx="904249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F60B7A1-E969-3848-96B8-55ABBB51052C}">
      <dsp:nvSpPr>
        <dsp:cNvPr id="0" name=""/>
        <dsp:cNvSpPr/>
      </dsp:nvSpPr>
      <dsp:spPr>
        <a:xfrm>
          <a:off x="2430171" y="611272"/>
          <a:ext cx="8872951" cy="5533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1400" b="0" i="0" kern="1200" dirty="0"/>
            <a:t>Länder mit einem sehr hohen HDI-Wert schreiten bei den COVID-19 Impfungen schneller voran als ärmere Länder. </a:t>
          </a:r>
          <a:endParaRPr lang="de-DE" sz="1400" kern="1200" dirty="0"/>
        </a:p>
      </dsp:txBody>
      <dsp:txXfrm>
        <a:off x="2430171" y="611272"/>
        <a:ext cx="8872951" cy="553341"/>
      </dsp:txXfrm>
    </dsp:sp>
    <dsp:sp modelId="{33BAC91C-ED05-AE46-B714-E16EC3E92FED}">
      <dsp:nvSpPr>
        <dsp:cNvPr id="0" name=""/>
        <dsp:cNvSpPr/>
      </dsp:nvSpPr>
      <dsp:spPr>
        <a:xfrm>
          <a:off x="2260624" y="1164613"/>
          <a:ext cx="904249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A7D3510-1FCA-C04C-BFBB-BB863420631F}">
      <dsp:nvSpPr>
        <dsp:cNvPr id="0" name=""/>
        <dsp:cNvSpPr/>
      </dsp:nvSpPr>
      <dsp:spPr>
        <a:xfrm>
          <a:off x="2430171" y="1192280"/>
          <a:ext cx="8872951" cy="5533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1400" b="0" i="0" kern="1200" dirty="0"/>
            <a:t>Diese Hypothese konnte mittels statistischer Berechnungen beantwortet werden.</a:t>
          </a:r>
          <a:endParaRPr lang="de-DE" sz="1400" kern="1200" dirty="0"/>
        </a:p>
      </dsp:txBody>
      <dsp:txXfrm>
        <a:off x="2430171" y="1192280"/>
        <a:ext cx="8872951" cy="553341"/>
      </dsp:txXfrm>
    </dsp:sp>
    <dsp:sp modelId="{6895984E-53AF-E84E-9A78-EE7391590A36}">
      <dsp:nvSpPr>
        <dsp:cNvPr id="0" name=""/>
        <dsp:cNvSpPr/>
      </dsp:nvSpPr>
      <dsp:spPr>
        <a:xfrm>
          <a:off x="2260624" y="1745622"/>
          <a:ext cx="904249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9234A04-677E-C241-8766-CDF8F023D905}">
      <dsp:nvSpPr>
        <dsp:cNvPr id="0" name=""/>
        <dsp:cNvSpPr/>
      </dsp:nvSpPr>
      <dsp:spPr>
        <a:xfrm>
          <a:off x="0" y="1773289"/>
          <a:ext cx="11303123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C9B0957-CD11-E94B-883B-F811E12D0596}">
      <dsp:nvSpPr>
        <dsp:cNvPr id="0" name=""/>
        <dsp:cNvSpPr/>
      </dsp:nvSpPr>
      <dsp:spPr>
        <a:xfrm>
          <a:off x="0" y="1773289"/>
          <a:ext cx="2260624" cy="17706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800" b="1" kern="1200" dirty="0"/>
            <a:t>H2</a:t>
          </a:r>
          <a:endParaRPr lang="de-DE" sz="1200" b="1" kern="1200" dirty="0"/>
        </a:p>
      </dsp:txBody>
      <dsp:txXfrm>
        <a:off x="0" y="1773289"/>
        <a:ext cx="2260624" cy="1770693"/>
      </dsp:txXfrm>
    </dsp:sp>
    <dsp:sp modelId="{8318A45A-FDF7-344D-B8DF-9F61EEDEA081}">
      <dsp:nvSpPr>
        <dsp:cNvPr id="0" name=""/>
        <dsp:cNvSpPr/>
      </dsp:nvSpPr>
      <dsp:spPr>
        <a:xfrm>
          <a:off x="2430171" y="1800956"/>
          <a:ext cx="8872951" cy="5533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1400" b="0" i="0" kern="1200" dirty="0"/>
            <a:t>Es gibt Unterschiede in der Zulassung der einzelnen Impfstoffe. </a:t>
          </a:r>
          <a:endParaRPr lang="de-DE" sz="1400" kern="1200" dirty="0"/>
        </a:p>
      </dsp:txBody>
      <dsp:txXfrm>
        <a:off x="2430171" y="1800956"/>
        <a:ext cx="8872951" cy="553341"/>
      </dsp:txXfrm>
    </dsp:sp>
    <dsp:sp modelId="{6DBE1224-AAD7-6E4C-B6AB-C37253994F38}">
      <dsp:nvSpPr>
        <dsp:cNvPr id="0" name=""/>
        <dsp:cNvSpPr/>
      </dsp:nvSpPr>
      <dsp:spPr>
        <a:xfrm>
          <a:off x="2260624" y="2354298"/>
          <a:ext cx="904249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186F020-6FA9-F446-9F88-5EDE70FB623B}">
      <dsp:nvSpPr>
        <dsp:cNvPr id="0" name=""/>
        <dsp:cNvSpPr/>
      </dsp:nvSpPr>
      <dsp:spPr>
        <a:xfrm>
          <a:off x="2430171" y="2381965"/>
          <a:ext cx="8872951" cy="5533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1400" b="0" i="0" kern="1200" dirty="0"/>
            <a:t>Impfstoffe aus westlicher Fabrikation werden </a:t>
          </a:r>
          <a:r>
            <a:rPr lang="de-CH" sz="1400" b="0" i="0" kern="1200" dirty="0">
              <a:latin typeface="Calibri Light" panose="020F0302020204030204"/>
            </a:rPr>
            <a:t>häufiger </a:t>
          </a:r>
          <a:r>
            <a:rPr lang="de-CH" sz="1400" b="0" i="0" kern="1200" dirty="0"/>
            <a:t>in westlichen Ländern verwenden, wohingegen russische und chinesische COVID-19 Impfstoffe vor allem in ärmeren Regionen (Afrika, Süd-Amerika, Süd-Asien) zugelassen werden.</a:t>
          </a:r>
          <a:r>
            <a:rPr lang="de-CH" sz="1400" b="0" i="0" kern="1200" dirty="0">
              <a:latin typeface="Calibri Light" panose="020F0302020204030204"/>
            </a:rPr>
            <a:t> </a:t>
          </a:r>
          <a:endParaRPr lang="de-DE" sz="1400" kern="1200" dirty="0"/>
        </a:p>
      </dsp:txBody>
      <dsp:txXfrm>
        <a:off x="2430171" y="2381965"/>
        <a:ext cx="8872951" cy="553341"/>
      </dsp:txXfrm>
    </dsp:sp>
    <dsp:sp modelId="{ADE57FCD-1B76-ED46-8A7D-48A9F8566314}">
      <dsp:nvSpPr>
        <dsp:cNvPr id="0" name=""/>
        <dsp:cNvSpPr/>
      </dsp:nvSpPr>
      <dsp:spPr>
        <a:xfrm>
          <a:off x="2260624" y="2935306"/>
          <a:ext cx="904249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58FD3F1-2A45-DA45-9D69-5373EC8F40F8}">
      <dsp:nvSpPr>
        <dsp:cNvPr id="0" name=""/>
        <dsp:cNvSpPr/>
      </dsp:nvSpPr>
      <dsp:spPr>
        <a:xfrm>
          <a:off x="2430171" y="2962973"/>
          <a:ext cx="8872951" cy="5533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1400" b="0" i="0" kern="1200" dirty="0"/>
            <a:t>Diese Hypothese konnte aufgrund nicht genügend Daten nicht mittels statistischer Berechnungen beantwortet werden, sondern der ersichtliche Unterschied</a:t>
          </a:r>
          <a:r>
            <a:rPr lang="de-CH" sz="1400" b="0" i="0" kern="1200" dirty="0">
              <a:latin typeface="Calibri Light" panose="020F0302020204030204"/>
            </a:rPr>
            <a:t> wurde</a:t>
          </a:r>
          <a:r>
            <a:rPr lang="de-CH" sz="1400" b="0" i="0" kern="1200" dirty="0"/>
            <a:t> mittels grafischer Darstellungen auf </a:t>
          </a:r>
          <a:r>
            <a:rPr lang="de-CH" sz="1400" b="0" i="0" kern="1200" dirty="0">
              <a:latin typeface="Calibri Light" panose="020F0302020204030204"/>
            </a:rPr>
            <a:t>Tableau</a:t>
          </a:r>
          <a:r>
            <a:rPr lang="de-CH" sz="1400" b="0" i="0" kern="1200" dirty="0"/>
            <a:t> untersucht.</a:t>
          </a:r>
        </a:p>
      </dsp:txBody>
      <dsp:txXfrm>
        <a:off x="2430171" y="2962973"/>
        <a:ext cx="8872951" cy="553341"/>
      </dsp:txXfrm>
    </dsp:sp>
    <dsp:sp modelId="{965204B7-6104-CA43-86F2-376E9E7D2CAE}">
      <dsp:nvSpPr>
        <dsp:cNvPr id="0" name=""/>
        <dsp:cNvSpPr/>
      </dsp:nvSpPr>
      <dsp:spPr>
        <a:xfrm>
          <a:off x="2260624" y="3516315"/>
          <a:ext cx="904249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8DF899C-91A6-F941-AA82-AD19F6A4AFC2}">
      <dsp:nvSpPr>
        <dsp:cNvPr id="0" name=""/>
        <dsp:cNvSpPr/>
      </dsp:nvSpPr>
      <dsp:spPr>
        <a:xfrm>
          <a:off x="0" y="3543982"/>
          <a:ext cx="11303123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AEA69EB-661F-9D4A-A45F-04899DE5A0D4}">
      <dsp:nvSpPr>
        <dsp:cNvPr id="0" name=""/>
        <dsp:cNvSpPr/>
      </dsp:nvSpPr>
      <dsp:spPr>
        <a:xfrm>
          <a:off x="0" y="3543982"/>
          <a:ext cx="2260624" cy="17706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800" b="1" kern="1200" dirty="0"/>
            <a:t>H3</a:t>
          </a:r>
        </a:p>
      </dsp:txBody>
      <dsp:txXfrm>
        <a:off x="0" y="3543982"/>
        <a:ext cx="2260624" cy="1770693"/>
      </dsp:txXfrm>
    </dsp:sp>
    <dsp:sp modelId="{61DC74C2-B995-8749-B89A-CCA1A5ADE4AF}">
      <dsp:nvSpPr>
        <dsp:cNvPr id="0" name=""/>
        <dsp:cNvSpPr/>
      </dsp:nvSpPr>
      <dsp:spPr>
        <a:xfrm>
          <a:off x="2430171" y="3571649"/>
          <a:ext cx="8872951" cy="5533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1400" b="0" i="0" kern="1200" dirty="0"/>
            <a:t>Aufgrund der untersuchten Daten konnte festgestellt werden, dass der Impffortschritt einen signifikanten Einfluss auf die Sterberate hat.</a:t>
          </a:r>
          <a:endParaRPr lang="de-DE" sz="1400" b="1" kern="1200" dirty="0"/>
        </a:p>
      </dsp:txBody>
      <dsp:txXfrm>
        <a:off x="2430171" y="3571649"/>
        <a:ext cx="8872951" cy="553341"/>
      </dsp:txXfrm>
    </dsp:sp>
    <dsp:sp modelId="{8DE1B8DF-9C89-CF40-AF45-BECC7C1178FE}">
      <dsp:nvSpPr>
        <dsp:cNvPr id="0" name=""/>
        <dsp:cNvSpPr/>
      </dsp:nvSpPr>
      <dsp:spPr>
        <a:xfrm>
          <a:off x="2260624" y="4124991"/>
          <a:ext cx="904249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14E9B9A-2AEF-964C-BDA6-B5919E015388}">
      <dsp:nvSpPr>
        <dsp:cNvPr id="0" name=""/>
        <dsp:cNvSpPr/>
      </dsp:nvSpPr>
      <dsp:spPr>
        <a:xfrm>
          <a:off x="2430171" y="4152658"/>
          <a:ext cx="8872951" cy="5533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1400" b="0" i="0" kern="1200" dirty="0"/>
            <a:t>Die Hypothese </a:t>
          </a:r>
          <a:r>
            <a:rPr lang="de-CH" sz="1400" b="0" i="0" kern="1200" dirty="0">
              <a:latin typeface="Calibri Light" panose="020F0302020204030204"/>
            </a:rPr>
            <a:t>konnte nicht abschliessend durchgeführt werden, da für die definitive Bestimmung weitere Faktoren hinzugenommen werden müssten.</a:t>
          </a:r>
          <a:endParaRPr lang="de-DE" sz="1400" b="1" kern="1200" dirty="0"/>
        </a:p>
      </dsp:txBody>
      <dsp:txXfrm>
        <a:off x="2430171" y="4152658"/>
        <a:ext cx="8872951" cy="553341"/>
      </dsp:txXfrm>
    </dsp:sp>
    <dsp:sp modelId="{B33AA9E1-3FEF-6547-B5B3-F8AEA2873F5B}">
      <dsp:nvSpPr>
        <dsp:cNvPr id="0" name=""/>
        <dsp:cNvSpPr/>
      </dsp:nvSpPr>
      <dsp:spPr>
        <a:xfrm>
          <a:off x="2260624" y="4705999"/>
          <a:ext cx="904249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B3AAB8F-2E44-1E40-ABEB-F778372AF68F}">
      <dsp:nvSpPr>
        <dsp:cNvPr id="0" name=""/>
        <dsp:cNvSpPr/>
      </dsp:nvSpPr>
      <dsp:spPr>
        <a:xfrm>
          <a:off x="2430171" y="4733666"/>
          <a:ext cx="8872951" cy="5533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1400" kern="1200" dirty="0">
              <a:latin typeface="Calibri Light" panose="020F0302020204030204"/>
            </a:rPr>
            <a:t>Diese </a:t>
          </a:r>
          <a:r>
            <a:rPr lang="de-CH" sz="1400" kern="1200" dirty="0"/>
            <a:t>Faktoren </a:t>
          </a:r>
          <a:r>
            <a:rPr lang="de-CH" sz="1400" kern="1200" dirty="0">
              <a:latin typeface="Calibri Light" panose="020F0302020204030204"/>
            </a:rPr>
            <a:t>bilden u.a. folgende Kriterien:</a:t>
          </a:r>
          <a:r>
            <a:rPr lang="de-CH" sz="1400" kern="1200" dirty="0"/>
            <a:t> </a:t>
          </a:r>
          <a:r>
            <a:rPr lang="de-CH" sz="1400" b="0" kern="1200" dirty="0"/>
            <a:t>Mutationen des COVID-Virus, Strenge der Massnahmen (Stringency-Index), Dunkelziffer, </a:t>
          </a:r>
          <a:r>
            <a:rPr lang="de-CH" sz="1400" b="0" kern="1200" dirty="0">
              <a:latin typeface="Calibri Light" panose="020F0302020204030204"/>
            </a:rPr>
            <a:t>usw.</a:t>
          </a:r>
          <a:endParaRPr lang="de-DE" sz="1400" b="0" kern="1200" dirty="0"/>
        </a:p>
      </dsp:txBody>
      <dsp:txXfrm>
        <a:off x="2430171" y="4733666"/>
        <a:ext cx="8872951" cy="553341"/>
      </dsp:txXfrm>
    </dsp:sp>
    <dsp:sp modelId="{3F070F96-130E-7B45-8994-23FF1254FEB2}">
      <dsp:nvSpPr>
        <dsp:cNvPr id="0" name=""/>
        <dsp:cNvSpPr/>
      </dsp:nvSpPr>
      <dsp:spPr>
        <a:xfrm>
          <a:off x="2260624" y="5287008"/>
          <a:ext cx="904249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tiff>
</file>

<file path=ppt/media/image15.tiff>
</file>

<file path=ppt/media/image16.tiff>
</file>

<file path=ppt/media/image17.tiff>
</file>

<file path=ppt/media/image18.png>
</file>

<file path=ppt/media/image2.jpeg>
</file>

<file path=ppt/media/image3.jpeg>
</file>

<file path=ppt/media/image4.png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989B13-447C-4457-946E-88DC48B4A6BE}" type="datetimeFigureOut">
              <a:rPr lang="de-CH" smtClean="0"/>
              <a:t>18.06.2021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A4D593-33CB-4A61-A057-C75D7A95B23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626830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4E8699-5FFB-8445-851F-957E3371A9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C9A53B9-5A32-7746-A30C-D8AED08D69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1B15C4C-7B0F-9E40-9753-5B06C8EA40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CC834-926E-5A4B-B4C9-230408C0B023}" type="datetimeFigureOut">
              <a:rPr lang="de-DE" smtClean="0"/>
              <a:t>18.06.2021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8AC5948-E5AE-B644-B6CE-C5DDE4E3F3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19FBBC8-5EFD-2E42-B481-060EECC25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C120F-E74D-B149-B66D-C3AAB7819E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06649501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7380D9-D6B6-AF4D-8038-767230B5C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C7D7491-A790-B646-8F3C-B5FB5C4105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2B7253C-F0D1-AE42-80E7-88110E8182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CC834-926E-5A4B-B4C9-230408C0B023}" type="datetimeFigureOut">
              <a:rPr lang="de-DE" smtClean="0"/>
              <a:t>18.06.2021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DA3948F-49DE-BB46-A038-AC4D747A85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EC9AFFB-F5BA-A443-8EA6-1B171CF2E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C120F-E74D-B149-B66D-C3AAB7819E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7795772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1B27F367-F9D6-654C-8503-E873132FBFD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073A2D4-C1C9-984A-84ED-1B6F91DC97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36C356E-BE79-974A-A246-3F9EE0A94A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CC834-926E-5A4B-B4C9-230408C0B023}" type="datetimeFigureOut">
              <a:rPr lang="de-DE" smtClean="0"/>
              <a:t>18.06.2021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93EDE74-681A-DC44-9A76-6BA46D0F0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95AE04D-22FC-7B4D-907C-C39D83E4B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C120F-E74D-B149-B66D-C3AAB7819E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7607364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FEFE307B-5BDA-4421-A083-63370D4E0B4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6475" y="400050"/>
            <a:ext cx="6105525" cy="3334940"/>
          </a:xfrm>
          <a:prstGeom prst="rect">
            <a:avLst/>
          </a:prstGeom>
        </p:spPr>
      </p:pic>
      <p:sp>
        <p:nvSpPr>
          <p:cNvPr id="3" name="Rechtwinkliges Dreieck 2"/>
          <p:cNvSpPr/>
          <p:nvPr userDrawn="1"/>
        </p:nvSpPr>
        <p:spPr>
          <a:xfrm rot="5400000">
            <a:off x="5585749" y="904560"/>
            <a:ext cx="3342357" cy="2342367"/>
          </a:xfrm>
          <a:prstGeom prst="rtTriangle">
            <a:avLst/>
          </a:prstGeom>
          <a:solidFill>
            <a:srgbClr val="0070C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" name="Rechteck 1"/>
          <p:cNvSpPr/>
          <p:nvPr userDrawn="1"/>
        </p:nvSpPr>
        <p:spPr>
          <a:xfrm>
            <a:off x="0" y="404565"/>
            <a:ext cx="6087648" cy="3342355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sz="3600" err="1">
                <a:latin typeface="Helvetica" panose="020B0604020202020204" pitchFamily="34" charset="0"/>
                <a:cs typeface="Helvetica" panose="020B0604020202020204" pitchFamily="34" charset="0"/>
              </a:rPr>
              <a:t>MSc</a:t>
            </a:r>
            <a:r>
              <a:rPr lang="de-CH" sz="3600">
                <a:latin typeface="Helvetica" panose="020B0604020202020204" pitchFamily="34" charset="0"/>
                <a:cs typeface="Helvetica" panose="020B0604020202020204" pitchFamily="34" charset="0"/>
              </a:rPr>
              <a:t> Wirtschaftsinformatik</a:t>
            </a:r>
          </a:p>
        </p:txBody>
      </p:sp>
      <p:grpSp>
        <p:nvGrpSpPr>
          <p:cNvPr id="22" name="Gruppieren 21"/>
          <p:cNvGrpSpPr/>
          <p:nvPr userDrawn="1"/>
        </p:nvGrpSpPr>
        <p:grpSpPr>
          <a:xfrm>
            <a:off x="8430015" y="1"/>
            <a:ext cx="3761984" cy="404562"/>
            <a:chOff x="8430016" y="801666"/>
            <a:chExt cx="3761984" cy="404562"/>
          </a:xfrm>
          <a:effectLst/>
        </p:grpSpPr>
        <p:sp>
          <p:nvSpPr>
            <p:cNvPr id="17" name="Rechteck 16"/>
            <p:cNvSpPr/>
            <p:nvPr userDrawn="1"/>
          </p:nvSpPr>
          <p:spPr>
            <a:xfrm>
              <a:off x="8684895" y="801666"/>
              <a:ext cx="3507105" cy="40456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18" name="Rechtwinkliges Dreieck 17"/>
            <p:cNvSpPr/>
            <p:nvPr userDrawn="1"/>
          </p:nvSpPr>
          <p:spPr>
            <a:xfrm rot="16200000">
              <a:off x="8355176" y="876507"/>
              <a:ext cx="404560" cy="254879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</p:grpSp>
      <p:sp>
        <p:nvSpPr>
          <p:cNvPr id="13" name="Titel 3" title="Titel durch klicken einfügen – kann bis zu zwei Zweilen lang werden"/>
          <p:cNvSpPr>
            <a:spLocks noGrp="1"/>
          </p:cNvSpPr>
          <p:nvPr userDrawn="1">
            <p:ph type="ctrTitle" hasCustomPrompt="1"/>
          </p:nvPr>
        </p:nvSpPr>
        <p:spPr>
          <a:xfrm>
            <a:off x="526927" y="3996561"/>
            <a:ext cx="11013432" cy="1055074"/>
          </a:xfrm>
        </p:spPr>
        <p:txBody>
          <a:bodyPr lIns="0">
            <a:noAutofit/>
          </a:bodyPr>
          <a:lstStyle>
            <a:lvl1pPr marL="0" indent="0">
              <a:defRPr sz="4000" baseline="0"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de-CH"/>
              <a:t>Titel durch Klicken hinzufügen – kann bis zu zwei Zeilen lang sein</a:t>
            </a:r>
          </a:p>
        </p:txBody>
      </p:sp>
      <p:sp>
        <p:nvSpPr>
          <p:cNvPr id="14" name="Untertitel 4"/>
          <p:cNvSpPr>
            <a:spLocks noGrp="1"/>
          </p:cNvSpPr>
          <p:nvPr userDrawn="1">
            <p:ph type="subTitle" idx="1" hasCustomPrompt="1"/>
          </p:nvPr>
        </p:nvSpPr>
        <p:spPr>
          <a:xfrm>
            <a:off x="526927" y="5242151"/>
            <a:ext cx="11013431" cy="899018"/>
          </a:xfrm>
        </p:spPr>
        <p:txBody>
          <a:bodyPr lIns="0"/>
          <a:lstStyle>
            <a:lvl1pPr marL="0" indent="0">
              <a:buNone/>
              <a:defRPr baseline="0"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de-CH"/>
              <a:t>Untertitel durch Klicken hinzufügen – kann ebenfalls bis zu zwei Zeilen lang sein</a:t>
            </a:r>
          </a:p>
        </p:txBody>
      </p:sp>
      <p:sp>
        <p:nvSpPr>
          <p:cNvPr id="21" name="Textplatzhalter 20"/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526927" y="6331685"/>
            <a:ext cx="3192463" cy="360000"/>
          </a:xfrm>
        </p:spPr>
        <p:txBody>
          <a:bodyPr lIns="0" anchor="ctr">
            <a:normAutofit/>
          </a:bodyPr>
          <a:lstStyle>
            <a:lvl1pPr marL="0" indent="0">
              <a:buNone/>
              <a:defRPr sz="1200" b="1">
                <a:solidFill>
                  <a:srgbClr val="0070C0"/>
                </a:solidFill>
              </a:defRPr>
            </a:lvl1pPr>
          </a:lstStyle>
          <a:p>
            <a:pPr lvl="0"/>
            <a:r>
              <a:rPr lang="de-CH"/>
              <a:t>21. April 2021</a:t>
            </a:r>
          </a:p>
        </p:txBody>
      </p:sp>
      <p:sp>
        <p:nvSpPr>
          <p:cNvPr id="25" name="Textplatzhalter 24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5875283" y="6324897"/>
            <a:ext cx="5665075" cy="366788"/>
          </a:xfrm>
        </p:spPr>
        <p:txBody>
          <a:bodyPr rIns="0" anchor="ctr">
            <a:normAutofit/>
          </a:bodyPr>
          <a:lstStyle>
            <a:lvl1pPr marL="0" indent="0" algn="r">
              <a:buNone/>
              <a:defRPr sz="1200" b="1" baseline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CH" sz="1200"/>
              <a:t>Samuel Keller | samuel.keller@hslu.ch</a:t>
            </a:r>
            <a:endParaRPr lang="de-CH"/>
          </a:p>
        </p:txBody>
      </p:sp>
      <p:cxnSp>
        <p:nvCxnSpPr>
          <p:cNvPr id="26" name="Gerader Verbinder 25"/>
          <p:cNvCxnSpPr/>
          <p:nvPr userDrawn="1"/>
        </p:nvCxnSpPr>
        <p:spPr>
          <a:xfrm flipH="1">
            <a:off x="2" y="3746920"/>
            <a:ext cx="12191998" cy="2"/>
          </a:xfrm>
          <a:prstGeom prst="line">
            <a:avLst/>
          </a:prstGeom>
          <a:ln w="28575"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45933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lieder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BB7A2C76-8582-40FE-B672-8790805FF2F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0850" y="0"/>
            <a:ext cx="1581150" cy="863600"/>
          </a:xfrm>
          <a:prstGeom prst="rect">
            <a:avLst/>
          </a:prstGeom>
        </p:spPr>
      </p:pic>
      <p:sp>
        <p:nvSpPr>
          <p:cNvPr id="7" name="Rechteck 6"/>
          <p:cNvSpPr/>
          <p:nvPr userDrawn="1"/>
        </p:nvSpPr>
        <p:spPr>
          <a:xfrm>
            <a:off x="0" y="1"/>
            <a:ext cx="10617511" cy="864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0" name="Rechtwinkliges Dreieck 9"/>
          <p:cNvSpPr/>
          <p:nvPr userDrawn="1"/>
        </p:nvSpPr>
        <p:spPr>
          <a:xfrm rot="5400000">
            <a:off x="10553656" y="61494"/>
            <a:ext cx="864000" cy="736287"/>
          </a:xfrm>
          <a:prstGeom prst="rtTriangle">
            <a:avLst/>
          </a:prstGeom>
          <a:solidFill>
            <a:srgbClr val="0070C0"/>
          </a:solidFill>
          <a:ln>
            <a:noFill/>
          </a:ln>
          <a:effectLst>
            <a:outerShdw blurRad="50800" dist="38100" dir="2700000" algn="tl" rotWithShape="0">
              <a:srgbClr val="0070C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838200" y="0"/>
            <a:ext cx="8274262" cy="863999"/>
          </a:xfrm>
        </p:spPr>
        <p:txBody>
          <a:bodyPr>
            <a:normAutofit/>
          </a:bodyPr>
          <a:lstStyle>
            <a:lvl1pPr>
              <a:defRPr sz="4000" b="0">
                <a:solidFill>
                  <a:schemeClr val="bg1"/>
                </a:solidFill>
              </a:defRPr>
            </a:lvl1pPr>
          </a:lstStyle>
          <a:p>
            <a:r>
              <a:rPr lang="de-DE"/>
              <a:t>Gliederungsüberschrift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838200" y="1183908"/>
            <a:ext cx="10515600" cy="4991042"/>
          </a:xfrm>
        </p:spPr>
        <p:txBody>
          <a:bodyPr/>
          <a:lstStyle>
            <a:lvl1pPr marL="514350" indent="-514350">
              <a:buClr>
                <a:srgbClr val="0070C0"/>
              </a:buClr>
              <a:buFont typeface="+mj-lt"/>
              <a:buAutoNum type="arabicPeriod"/>
              <a:defRPr/>
            </a:lvl1pPr>
            <a:lvl2pPr marL="996950" indent="-457200">
              <a:buClr>
                <a:srgbClr val="0070C0"/>
              </a:buClr>
              <a:buFont typeface="+mj-lt"/>
              <a:buAutoNum type="arabicPeriod"/>
              <a:defRPr/>
            </a:lvl2pPr>
            <a:lvl3pPr marL="1357313" indent="-457200">
              <a:buClr>
                <a:srgbClr val="0070C0"/>
              </a:buClr>
              <a:buFont typeface="+mj-lt"/>
              <a:buAutoNum type="arabicPeriod"/>
              <a:defRPr baseline="0"/>
            </a:lvl3pPr>
          </a:lstStyle>
          <a:p>
            <a:pPr lvl="0"/>
            <a:r>
              <a:rPr lang="de-DE"/>
              <a:t>Gliederungspunkt durch Klicken einfügen</a:t>
            </a:r>
          </a:p>
          <a:p>
            <a:pPr lvl="1"/>
            <a:r>
              <a:rPr lang="de-DE"/>
              <a:t>Untergeordnete Themen werden…</a:t>
            </a:r>
          </a:p>
          <a:p>
            <a:pPr lvl="2"/>
            <a:r>
              <a:rPr lang="de-DE"/>
              <a:t>… bis zur dritten Ebene als Aufzählung dargestellt</a:t>
            </a:r>
          </a:p>
        </p:txBody>
      </p:sp>
      <p:cxnSp>
        <p:nvCxnSpPr>
          <p:cNvPr id="9" name="Gerader Verbinder 8"/>
          <p:cNvCxnSpPr/>
          <p:nvPr userDrawn="1"/>
        </p:nvCxnSpPr>
        <p:spPr>
          <a:xfrm flipH="1">
            <a:off x="2" y="876064"/>
            <a:ext cx="12191998" cy="2"/>
          </a:xfrm>
          <a:prstGeom prst="line">
            <a:avLst/>
          </a:prstGeom>
          <a:ln w="28575"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platzhalter 12"/>
          <p:cNvSpPr>
            <a:spLocks noGrp="1"/>
          </p:cNvSpPr>
          <p:nvPr>
            <p:ph type="body" sz="quarter" idx="10" hasCustomPrompt="1"/>
          </p:nvPr>
        </p:nvSpPr>
        <p:spPr>
          <a:xfrm>
            <a:off x="10226564" y="6494856"/>
            <a:ext cx="765487" cy="271068"/>
          </a:xfrm>
        </p:spPr>
        <p:txBody>
          <a:bodyPr anchor="ctr"/>
          <a:lstStyle>
            <a:lvl1pPr marL="0" indent="0" algn="r">
              <a:buNone/>
              <a:defRPr sz="1200" b="1">
                <a:solidFill>
                  <a:srgbClr val="0070C0"/>
                </a:solidFill>
              </a:defRPr>
            </a:lvl1pPr>
          </a:lstStyle>
          <a:p>
            <a:pPr lvl="0"/>
            <a:fld id="{B32D02CA-AF60-468E-B570-57A18ED11ABA}" type="slidenum">
              <a:rPr lang="de-CH" smtClean="0"/>
              <a:t>‹Nr.›</a:t>
            </a:fld>
            <a:endParaRPr lang="de-CH"/>
          </a:p>
        </p:txBody>
      </p:sp>
      <p:sp>
        <p:nvSpPr>
          <p:cNvPr id="15" name="Textplatzhalter 20">
            <a:extLst>
              <a:ext uri="{FF2B5EF4-FFF2-40B4-BE49-F238E27FC236}">
                <a16:creationId xmlns:a16="http://schemas.microsoft.com/office/drawing/2014/main" id="{FE528A9D-B4D6-49E7-80FA-CB63374E25F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26927" y="6331685"/>
            <a:ext cx="3192463" cy="360000"/>
          </a:xfrm>
        </p:spPr>
        <p:txBody>
          <a:bodyPr lIns="0" anchor="ctr">
            <a:normAutofit/>
          </a:bodyPr>
          <a:lstStyle>
            <a:lvl1pPr marL="0" indent="0">
              <a:buNone/>
              <a:defRPr sz="1200" b="1">
                <a:solidFill>
                  <a:srgbClr val="0070C0"/>
                </a:solidFill>
              </a:defRPr>
            </a:lvl1pPr>
          </a:lstStyle>
          <a:p>
            <a:pPr lvl="0"/>
            <a:r>
              <a:rPr lang="de-CH"/>
              <a:t>21. April 2021</a:t>
            </a:r>
          </a:p>
        </p:txBody>
      </p:sp>
    </p:spTree>
    <p:extLst>
      <p:ext uri="{BB962C8B-B14F-4D97-AF65-F5344CB8AC3E}">
        <p14:creationId xmlns:p14="http://schemas.microsoft.com/office/powerpoint/2010/main" val="4185594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Zwischentite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487214" y="1715814"/>
            <a:ext cx="9217573" cy="342637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algn="ctr">
              <a:defRPr sz="6000" b="1" i="0" baseline="0">
                <a:solidFill>
                  <a:schemeClr val="bg1"/>
                </a:solidFill>
              </a:defRPr>
            </a:lvl1pPr>
          </a:lstStyle>
          <a:p>
            <a:r>
              <a:rPr lang="de-DE"/>
              <a:t>Zwischentitel, Bemerkung oder Zitat, welches bis zu vier Zeilen umfassen kann</a:t>
            </a:r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98994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halt - einfa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ED092595-2C5A-403D-B5E4-44A9935E248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0850" y="0"/>
            <a:ext cx="1581150" cy="862013"/>
          </a:xfrm>
          <a:prstGeom prst="rect">
            <a:avLst/>
          </a:prstGeom>
        </p:spPr>
      </p:pic>
      <p:cxnSp>
        <p:nvCxnSpPr>
          <p:cNvPr id="9" name="Gerader Verbinder 8"/>
          <p:cNvCxnSpPr/>
          <p:nvPr userDrawn="1"/>
        </p:nvCxnSpPr>
        <p:spPr>
          <a:xfrm flipH="1">
            <a:off x="2" y="876970"/>
            <a:ext cx="12191998" cy="2"/>
          </a:xfrm>
          <a:prstGeom prst="line">
            <a:avLst/>
          </a:prstGeom>
          <a:ln w="28575"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platzhalt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1184400"/>
            <a:ext cx="10515600" cy="4989600"/>
          </a:xfrm>
        </p:spPr>
        <p:txBody>
          <a:bodyPr>
            <a:noAutofit/>
          </a:bodyPr>
          <a:lstStyle>
            <a:lvl1pPr>
              <a:spcAft>
                <a:spcPts val="1000"/>
              </a:spcAft>
              <a:buClr>
                <a:srgbClr val="0070C0"/>
              </a:buClr>
              <a:defRPr baseline="0"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defRPr baseline="0"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defRPr baseline="0"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defRPr baseline="0"/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defRPr/>
            </a:lvl5pPr>
          </a:lstStyle>
          <a:p>
            <a:pPr lvl="0"/>
            <a:r>
              <a:rPr lang="de-DE"/>
              <a:t>Erste Aufzählungsebene Schriftgrad 28</a:t>
            </a:r>
          </a:p>
          <a:p>
            <a:pPr lvl="1"/>
            <a:r>
              <a:rPr lang="de-DE"/>
              <a:t>Zweite Aufzählungsebene Schriftgrad 24</a:t>
            </a:r>
          </a:p>
          <a:p>
            <a:pPr lvl="2"/>
            <a:r>
              <a:rPr lang="de-DE"/>
              <a:t>Dritte Aufzählungsebene Schriftgrad 20</a:t>
            </a:r>
          </a:p>
          <a:p>
            <a:pPr lvl="3"/>
            <a:r>
              <a:rPr lang="de-DE"/>
              <a:t>Vierte Aufzählungsebene Schriftgrad 18</a:t>
            </a:r>
          </a:p>
          <a:p>
            <a:pPr lvl="4"/>
            <a:r>
              <a:rPr lang="de-DE"/>
              <a:t>Fünfte Aufzählungsebene Schriftgrad 18</a:t>
            </a:r>
          </a:p>
        </p:txBody>
      </p:sp>
      <p:sp>
        <p:nvSpPr>
          <p:cNvPr id="15" name="Rechteck 14"/>
          <p:cNvSpPr/>
          <p:nvPr userDrawn="1"/>
        </p:nvSpPr>
        <p:spPr>
          <a:xfrm>
            <a:off x="0" y="1"/>
            <a:ext cx="10617511" cy="864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6" name="Rechtwinkliges Dreieck 15"/>
          <p:cNvSpPr/>
          <p:nvPr userDrawn="1"/>
        </p:nvSpPr>
        <p:spPr>
          <a:xfrm rot="5400000">
            <a:off x="10553656" y="64668"/>
            <a:ext cx="864000" cy="736287"/>
          </a:xfrm>
          <a:prstGeom prst="rtTriangle">
            <a:avLst/>
          </a:prstGeom>
          <a:solidFill>
            <a:srgbClr val="0070C0"/>
          </a:solidFill>
          <a:ln>
            <a:noFill/>
          </a:ln>
          <a:effectLst>
            <a:outerShdw blurRad="50800" dist="38100" dir="2700000" algn="tl" rotWithShape="0">
              <a:srgbClr val="0070C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4" name="Titel 1"/>
          <p:cNvSpPr>
            <a:spLocks noGrp="1"/>
          </p:cNvSpPr>
          <p:nvPr>
            <p:ph type="title" hasCustomPrompt="1"/>
          </p:nvPr>
        </p:nvSpPr>
        <p:spPr>
          <a:xfrm>
            <a:off x="838200" y="0"/>
            <a:ext cx="8274262" cy="863999"/>
          </a:xfrm>
        </p:spPr>
        <p:txBody>
          <a:bodyPr>
            <a:normAutofit/>
          </a:bodyPr>
          <a:lstStyle>
            <a:lvl1pPr>
              <a:defRPr sz="4000" b="0">
                <a:solidFill>
                  <a:schemeClr val="bg1"/>
                </a:solidFill>
              </a:defRPr>
            </a:lvl1pPr>
          </a:lstStyle>
          <a:p>
            <a:r>
              <a:rPr lang="de-DE"/>
              <a:t>Gliederungsüberschrift</a:t>
            </a:r>
            <a:endParaRPr lang="de-CH"/>
          </a:p>
        </p:txBody>
      </p:sp>
      <p:sp>
        <p:nvSpPr>
          <p:cNvPr id="26" name="Textplatzhalt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10226564" y="6494856"/>
            <a:ext cx="765487" cy="271068"/>
          </a:xfrm>
        </p:spPr>
        <p:txBody>
          <a:bodyPr anchor="ctr"/>
          <a:lstStyle>
            <a:lvl1pPr marL="0" indent="0" algn="r">
              <a:buNone/>
              <a:defRPr sz="1200" b="1">
                <a:solidFill>
                  <a:srgbClr val="0070C0"/>
                </a:solidFill>
              </a:defRPr>
            </a:lvl1pPr>
          </a:lstStyle>
          <a:p>
            <a:pPr lvl="0"/>
            <a:fld id="{13621D50-FD54-4915-9561-9441CC1B4E3A}" type="slidenum">
              <a:rPr lang="de-CH" smtClean="0"/>
              <a:t>‹Nr.›</a:t>
            </a:fld>
            <a:endParaRPr lang="de-CH"/>
          </a:p>
        </p:txBody>
      </p:sp>
      <p:sp>
        <p:nvSpPr>
          <p:cNvPr id="12" name="Textplatzhalter 20">
            <a:extLst>
              <a:ext uri="{FF2B5EF4-FFF2-40B4-BE49-F238E27FC236}">
                <a16:creationId xmlns:a16="http://schemas.microsoft.com/office/drawing/2014/main" id="{C101A94B-2BD3-42E5-AB2F-674CDA6A1C8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26927" y="6331685"/>
            <a:ext cx="3192463" cy="360000"/>
          </a:xfrm>
        </p:spPr>
        <p:txBody>
          <a:bodyPr lIns="0" anchor="ctr">
            <a:normAutofit/>
          </a:bodyPr>
          <a:lstStyle>
            <a:lvl1pPr marL="0" indent="0">
              <a:buNone/>
              <a:defRPr sz="1200" b="1">
                <a:solidFill>
                  <a:srgbClr val="0070C0"/>
                </a:solidFill>
              </a:defRPr>
            </a:lvl1pPr>
          </a:lstStyle>
          <a:p>
            <a:pPr lvl="0"/>
            <a:r>
              <a:rPr lang="de-CH"/>
              <a:t>21. April 2021</a:t>
            </a:r>
          </a:p>
        </p:txBody>
      </p:sp>
    </p:spTree>
    <p:extLst>
      <p:ext uri="{BB962C8B-B14F-4D97-AF65-F5344CB8AC3E}">
        <p14:creationId xmlns:p14="http://schemas.microsoft.com/office/powerpoint/2010/main" val="31764720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- doppe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>
            <a:extLst>
              <a:ext uri="{FF2B5EF4-FFF2-40B4-BE49-F238E27FC236}">
                <a16:creationId xmlns:a16="http://schemas.microsoft.com/office/drawing/2014/main" id="{D33F9927-F4B4-4CDC-B47A-EA23F91524A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0850" y="-1"/>
            <a:ext cx="1581150" cy="866775"/>
          </a:xfrm>
          <a:prstGeom prst="rect">
            <a:avLst/>
          </a:prstGeom>
        </p:spPr>
      </p:pic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184400"/>
            <a:ext cx="5181600" cy="4989600"/>
          </a:xfrm>
        </p:spPr>
        <p:txBody>
          <a:bodyPr bIns="540000"/>
          <a:lstStyle>
            <a:lvl1pPr>
              <a:buClr>
                <a:srgbClr val="0070C0"/>
              </a:buClr>
              <a:defRPr/>
            </a:lvl1pPr>
            <a:lvl5pPr>
              <a:defRPr/>
            </a:lvl5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  <a:p>
            <a:pPr lvl="4"/>
            <a:endParaRPr lang="de-CH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184400"/>
            <a:ext cx="5181600" cy="4989600"/>
          </a:xfrm>
        </p:spPr>
        <p:txBody>
          <a:bodyPr/>
          <a:lstStyle>
            <a:lvl1pPr>
              <a:buClr>
                <a:srgbClr val="0070C0"/>
              </a:buClr>
              <a:defRPr/>
            </a:lvl1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cxnSp>
        <p:nvCxnSpPr>
          <p:cNvPr id="17" name="Gerader Verbinder 16"/>
          <p:cNvCxnSpPr/>
          <p:nvPr userDrawn="1"/>
        </p:nvCxnSpPr>
        <p:spPr>
          <a:xfrm flipH="1">
            <a:off x="2" y="875715"/>
            <a:ext cx="12191998" cy="2"/>
          </a:xfrm>
          <a:prstGeom prst="line">
            <a:avLst/>
          </a:prstGeom>
          <a:ln w="28575"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hteck 12"/>
          <p:cNvSpPr/>
          <p:nvPr userDrawn="1"/>
        </p:nvSpPr>
        <p:spPr>
          <a:xfrm>
            <a:off x="0" y="1"/>
            <a:ext cx="10617511" cy="864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0" name="Rechtwinkliges Dreieck 19"/>
          <p:cNvSpPr/>
          <p:nvPr userDrawn="1"/>
        </p:nvSpPr>
        <p:spPr>
          <a:xfrm rot="5400000">
            <a:off x="10553656" y="64669"/>
            <a:ext cx="864000" cy="736287"/>
          </a:xfrm>
          <a:prstGeom prst="rtTriangle">
            <a:avLst/>
          </a:prstGeom>
          <a:solidFill>
            <a:srgbClr val="0070C0"/>
          </a:solidFill>
          <a:ln>
            <a:noFill/>
          </a:ln>
          <a:effectLst>
            <a:outerShdw blurRad="50800" dist="38100" dir="2700000" algn="tl" rotWithShape="0">
              <a:srgbClr val="0070C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1" name="Titel 1"/>
          <p:cNvSpPr txBox="1">
            <a:spLocks/>
          </p:cNvSpPr>
          <p:nvPr userDrawn="1"/>
        </p:nvSpPr>
        <p:spPr>
          <a:xfrm>
            <a:off x="838200" y="0"/>
            <a:ext cx="8274262" cy="8639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0" kern="1200">
                <a:solidFill>
                  <a:schemeClr val="bg1"/>
                </a:solidFill>
                <a:latin typeface="Helvetica" panose="020B0604020202020204" pitchFamily="34" charset="0"/>
                <a:ea typeface="+mj-ea"/>
                <a:cs typeface="Helvetica" panose="020B0604020202020204" pitchFamily="34" charset="0"/>
              </a:defRPr>
            </a:lvl1pPr>
          </a:lstStyle>
          <a:p>
            <a:r>
              <a:rPr lang="de-DE"/>
              <a:t>Gliederungsüberschrift</a:t>
            </a:r>
            <a:endParaRPr lang="de-CH"/>
          </a:p>
        </p:txBody>
      </p:sp>
      <p:sp>
        <p:nvSpPr>
          <p:cNvPr id="23" name="Textplatzhalt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10226564" y="6494856"/>
            <a:ext cx="765487" cy="271068"/>
          </a:xfrm>
        </p:spPr>
        <p:txBody>
          <a:bodyPr anchor="ctr"/>
          <a:lstStyle>
            <a:lvl1pPr marL="0" indent="0" algn="r">
              <a:buNone/>
              <a:defRPr sz="1200" b="1">
                <a:solidFill>
                  <a:srgbClr val="0070C0"/>
                </a:solidFill>
              </a:defRPr>
            </a:lvl1pPr>
          </a:lstStyle>
          <a:p>
            <a:pPr lvl="0"/>
            <a:fld id="{2A8920FA-341A-4609-AF08-C42524FF4CCC}" type="slidenum">
              <a:rPr lang="de-CH" smtClean="0"/>
              <a:t>‹Nr.›</a:t>
            </a:fld>
            <a:endParaRPr lang="de-CH"/>
          </a:p>
        </p:txBody>
      </p:sp>
      <p:sp>
        <p:nvSpPr>
          <p:cNvPr id="14" name="Textplatzhalter 20">
            <a:extLst>
              <a:ext uri="{FF2B5EF4-FFF2-40B4-BE49-F238E27FC236}">
                <a16:creationId xmlns:a16="http://schemas.microsoft.com/office/drawing/2014/main" id="{33811460-3F4B-46CC-9EDC-C65043EAD9D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26927" y="6331685"/>
            <a:ext cx="3192463" cy="360000"/>
          </a:xfrm>
        </p:spPr>
        <p:txBody>
          <a:bodyPr lIns="0" anchor="ctr">
            <a:normAutofit/>
          </a:bodyPr>
          <a:lstStyle>
            <a:lvl1pPr marL="0" indent="0">
              <a:buNone/>
              <a:defRPr sz="1200" b="1">
                <a:solidFill>
                  <a:srgbClr val="0070C0"/>
                </a:solidFill>
              </a:defRPr>
            </a:lvl1pPr>
          </a:lstStyle>
          <a:p>
            <a:pPr lvl="0"/>
            <a:r>
              <a:rPr lang="de-CH"/>
              <a:t>21. April 2021</a:t>
            </a:r>
          </a:p>
        </p:txBody>
      </p:sp>
    </p:spTree>
    <p:extLst>
      <p:ext uri="{BB962C8B-B14F-4D97-AF65-F5344CB8AC3E}">
        <p14:creationId xmlns:p14="http://schemas.microsoft.com/office/powerpoint/2010/main" val="2242804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ontak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078015" y="2441301"/>
            <a:ext cx="6600496" cy="2708767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540000" tIns="72000" rIns="360000" bIns="72000" anchor="ctr">
            <a:normAutofit/>
          </a:bodyPr>
          <a:lstStyle>
            <a:lvl1pPr algn="l">
              <a:defRPr sz="1800" b="0" i="0" baseline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r>
              <a:rPr lang="de-CH"/>
              <a:t>Vorname Nachname</a:t>
            </a:r>
            <a:br>
              <a:rPr lang="de-CH"/>
            </a:br>
            <a:r>
              <a:rPr lang="de-CH"/>
              <a:t>Zentral- und Hochschulbibliothek Luzern</a:t>
            </a:r>
            <a:br>
              <a:rPr lang="de-CH"/>
            </a:br>
            <a:r>
              <a:rPr lang="de-CH"/>
              <a:t>Position</a:t>
            </a:r>
            <a:br>
              <a:rPr lang="de-CH"/>
            </a:br>
            <a:r>
              <a:rPr lang="de-CH"/>
              <a:t>vorname.nachname@zhbluzern.ch</a:t>
            </a:r>
            <a:br>
              <a:rPr lang="de-CH"/>
            </a:br>
            <a:r>
              <a:rPr lang="de-CH"/>
              <a:t>Tel: +41 41 349 75 31</a:t>
            </a:r>
          </a:p>
        </p:txBody>
      </p:sp>
      <p:sp>
        <p:nvSpPr>
          <p:cNvPr id="5" name="Bildplatzhalter 4"/>
          <p:cNvSpPr>
            <a:spLocks noGrp="1"/>
          </p:cNvSpPr>
          <p:nvPr>
            <p:ph type="pic" sz="quarter" idx="10" hasCustomPrompt="1"/>
          </p:nvPr>
        </p:nvSpPr>
        <p:spPr>
          <a:xfrm>
            <a:off x="1503692" y="2441301"/>
            <a:ext cx="2395646" cy="270876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 algn="ctr">
              <a:buNone/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CH"/>
              <a:t>Bild einfügen</a:t>
            </a:r>
          </a:p>
        </p:txBody>
      </p:sp>
      <p:sp>
        <p:nvSpPr>
          <p:cNvPr id="6" name="Textfeld 5"/>
          <p:cNvSpPr txBox="1"/>
          <p:nvPr userDrawn="1"/>
        </p:nvSpPr>
        <p:spPr>
          <a:xfrm>
            <a:off x="1098331" y="1250732"/>
            <a:ext cx="9995338" cy="76944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de-CH" sz="4400" b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Vielen Dank</a:t>
            </a:r>
            <a:r>
              <a:rPr lang="de-CH" sz="4400" b="1" baseline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für die Aufmerksamkeit</a:t>
            </a:r>
            <a:endParaRPr lang="de-CH" sz="4400" b="1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0405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980EA3-6EBB-2E45-B4BE-C35F5A1985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93FEFDA-A7D2-4F4F-A2CC-C4257DC5AC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150B713-A995-9B49-B703-BA173BCA8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CC834-926E-5A4B-B4C9-230408C0B023}" type="datetimeFigureOut">
              <a:rPr lang="de-DE" smtClean="0"/>
              <a:t>18.06.2021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AB2582C-5CCF-EF47-8726-012BC8D1A5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8D12E5A-3C47-7548-88D7-288953FE62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C120F-E74D-B149-B66D-C3AAB7819E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50283051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7793469-BC67-C648-A8FE-2A5909F82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8880F06-3ABF-1741-A7EF-FEF3BDAD0B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BCFC31B-4787-5040-9D5B-DDCEF8F7FE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CC834-926E-5A4B-B4C9-230408C0B023}" type="datetimeFigureOut">
              <a:rPr lang="de-DE" smtClean="0"/>
              <a:t>18.06.2021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8E11144-E541-2649-8F92-9D5AFD9E97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BF816B2-95D5-264F-8D76-034DC4FE0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C120F-E74D-B149-B66D-C3AAB7819E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85302815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0A47AF-A350-2E44-BDDE-7A04097AA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4FB943-64BA-B94F-B4AE-C9FEB65166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4534C72-AB6E-9743-9491-CC358CD7A3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1BAF8A0-2347-1145-BA3C-4B16701245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CC834-926E-5A4B-B4C9-230408C0B023}" type="datetimeFigureOut">
              <a:rPr lang="de-DE" smtClean="0"/>
              <a:t>18.06.2021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768C931-1526-C243-8C18-68C573836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282C42A-2267-6B46-B6D6-F40AB630A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C120F-E74D-B149-B66D-C3AAB7819E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338886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16EF1EA-D466-6946-9053-B5016D22C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C577C48-BA61-EC4B-928B-229113F5A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077CB6E-9B7E-444C-94D2-DE3358A3DE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6F313E9D-B888-0141-9728-363EDBA18A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098FE0EA-C3EE-A240-8477-D36E292AE0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8EC2D678-F8D6-8143-8577-4067780AF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CC834-926E-5A4B-B4C9-230408C0B023}" type="datetimeFigureOut">
              <a:rPr lang="de-DE" smtClean="0"/>
              <a:t>18.06.2021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4746B0D9-9AAD-C949-805B-3E381C8A64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0819000-C3EA-D54B-8EB9-61646198B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C120F-E74D-B149-B66D-C3AAB7819E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1891858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DF43EF-C187-9F4B-A4CD-79C6E380C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6F42AD3F-6C81-9F4A-9739-FC18ED42B4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CC834-926E-5A4B-B4C9-230408C0B023}" type="datetimeFigureOut">
              <a:rPr lang="de-DE" smtClean="0"/>
              <a:t>18.06.2021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744EAE0-A873-8845-948C-0F47CC6FE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35EFA99-B216-A641-9975-93A602722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C120F-E74D-B149-B66D-C3AAB7819E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37345953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38B45725-CEEB-A349-83AC-5DD0333D4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CC834-926E-5A4B-B4C9-230408C0B023}" type="datetimeFigureOut">
              <a:rPr lang="de-DE" smtClean="0"/>
              <a:t>18.06.2021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38B4ADB9-FD90-394E-8D97-1A0B54361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A748F0A-A1F2-1845-B0DF-BD0A9B014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C120F-E74D-B149-B66D-C3AAB7819E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6603150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1784EFC-0658-894B-A114-E8F08B3D85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5528BCA-C100-2847-975D-12B31EDEDC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DDCE534-1475-3A4B-A477-A9DA10A3FF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86C2E6D-C747-AC47-BAF8-6D345133B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CC834-926E-5A4B-B4C9-230408C0B023}" type="datetimeFigureOut">
              <a:rPr lang="de-DE" smtClean="0"/>
              <a:t>18.06.2021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C0E2D91-0A0E-7040-9D69-88B7B7005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C79C313-FAD8-1A4C-B4A3-83E5BB1B9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C120F-E74D-B149-B66D-C3AAB7819E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5537340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860C23-3271-F04C-9A61-66A079086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8435CBC6-4A25-E543-9912-8AA4466612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C850B10-0DCF-7A4B-95FB-308D2681DB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D3C3C49-E619-3B40-885B-E4F69EB60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CC834-926E-5A4B-B4C9-230408C0B023}" type="datetimeFigureOut">
              <a:rPr lang="de-DE" smtClean="0"/>
              <a:t>18.06.2021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BE9E823-9820-984E-847A-7E7A379498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38293F8-CB79-8441-BAC3-8C22BBDC2A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C120F-E74D-B149-B66D-C3AAB7819E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0391095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5FAB1D7-2E1D-9547-80A5-EDA9CB355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91D9C7F-D647-2045-A456-08201A8378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C48887A-FA5D-414E-A68E-197698FAD4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FCC834-926E-5A4B-B4C9-230408C0B023}" type="datetimeFigureOut">
              <a:rPr lang="de-DE" smtClean="0"/>
              <a:t>18.06.2021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686C966-DEDC-4642-A12E-D0BA6AB547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CB6457F-5467-BB4C-AF64-488A6C4319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DC120F-E74D-B149-B66D-C3AAB7819E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58542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  <p:sldLayoutId id="2147483677" r:id="rId13"/>
    <p:sldLayoutId id="2147483678" r:id="rId14"/>
    <p:sldLayoutId id="2147483679" r:id="rId15"/>
    <p:sldLayoutId id="2147483652" r:id="rId16"/>
    <p:sldLayoutId id="2147483663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8.png"/><Relationship Id="rId4" Type="http://schemas.openxmlformats.org/officeDocument/2006/relationships/image" Target="../media/image17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5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8C6F02-36B8-684B-B3B8-6AD106BEDB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Case Study</a:t>
            </a:r>
            <a:r>
              <a:rPr lang="de-CH" dirty="0"/>
              <a:t> </a:t>
            </a:r>
            <a:r>
              <a:rPr lang="de-DE" dirty="0"/>
              <a:t>COVID-19: Weltweiter Vergleich des Impffortschritts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AC69DDF-FEFE-0C4D-AB6C-5098523EA65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de-CH" sz="2000" dirty="0"/>
              <a:t>Eine Analyse des weltweiten Impffortschritts und die Unterschiede zwischen den einzelnen Kontinenten und Regionen</a:t>
            </a:r>
            <a:endParaRPr lang="de-DE" sz="2000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61ABD31-BE4C-B24C-8903-1B4D38D986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dirty="0"/>
              <a:t>18. Juni 2021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3680D7D-C01C-434B-9100-FBD3EDFB6BF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18201" y="5878395"/>
            <a:ext cx="5665075" cy="899018"/>
          </a:xfrm>
        </p:spPr>
        <p:txBody>
          <a:bodyPr>
            <a:normAutofit/>
          </a:bodyPr>
          <a:lstStyle/>
          <a:p>
            <a:r>
              <a:rPr lang="de-CH" sz="1400" b="0" dirty="0"/>
              <a:t>Jannis </a:t>
            </a:r>
            <a:r>
              <a:rPr lang="de-CH" sz="1400" b="0" dirty="0" err="1"/>
              <a:t>Kokkinis</a:t>
            </a:r>
            <a:r>
              <a:rPr lang="de-CH" sz="1400" b="0" dirty="0"/>
              <a:t>, </a:t>
            </a:r>
            <a:r>
              <a:rPr lang="de-CH" sz="1400" b="0" dirty="0" err="1"/>
              <a:t>jannis.kokkinis@ost.ch</a:t>
            </a:r>
            <a:br>
              <a:rPr lang="de-CH" sz="1400" b="0" dirty="0"/>
            </a:br>
            <a:r>
              <a:rPr lang="de-CH" sz="1400" b="0" dirty="0"/>
              <a:t>Milan Markovic, </a:t>
            </a:r>
            <a:r>
              <a:rPr lang="de-CH" sz="1400" b="0" dirty="0" err="1"/>
              <a:t>milan.markovic@stud.hslu.ch</a:t>
            </a:r>
            <a:br>
              <a:rPr lang="de-CH" sz="1400" b="0" dirty="0"/>
            </a:br>
            <a:r>
              <a:rPr lang="de-CH" sz="1400" b="0" dirty="0"/>
              <a:t>Nicoleta Zanotta, </a:t>
            </a:r>
            <a:r>
              <a:rPr lang="de-CH" sz="1400" b="0" dirty="0" err="1"/>
              <a:t>nicoleta.zanotta@ost.ch</a:t>
            </a:r>
            <a:br>
              <a:rPr lang="de-CH" sz="1400" b="0" dirty="0"/>
            </a:br>
            <a:r>
              <a:rPr lang="de-CH" sz="1400" b="0" dirty="0"/>
              <a:t>Zafer Ünal, </a:t>
            </a:r>
            <a:r>
              <a:rPr lang="de-CH" sz="1400" b="0" dirty="0" err="1"/>
              <a:t>zafer.uenal@ost.ch</a:t>
            </a:r>
            <a:endParaRPr lang="de-CH" sz="1400" b="0" dirty="0"/>
          </a:p>
        </p:txBody>
      </p:sp>
    </p:spTree>
    <p:extLst>
      <p:ext uri="{BB962C8B-B14F-4D97-AF65-F5344CB8AC3E}">
        <p14:creationId xmlns:p14="http://schemas.microsoft.com/office/powerpoint/2010/main" val="2138839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3966948F-C2F3-4388-B34C-80FCA248F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30530" y="1184400"/>
            <a:ext cx="11827396" cy="498960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de-CH" sz="2400" dirty="0"/>
              <a:t>Die vorliegenden Bilder zeigen, welche Impfstoffe in welchen Ländern zugelassen wurden.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09D63AE3-D534-4897-B567-D42BADF2FC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Hypothese 2: Eingesetzte Impfstoffe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801F7F7-FFE4-4842-849A-FEB16E61D7B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fld id="{04B6A256-FE74-46A1-88CF-00861B516FA8}" type="slidenum">
              <a:rPr lang="de-CH" smtClean="0"/>
              <a:t>10</a:t>
            </a:fld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86F8E2B-2989-44A7-BF1F-26517FE9EC7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 dirty="0">
                <a:latin typeface="Helvetica"/>
                <a:cs typeface="Helvetica"/>
              </a:rPr>
              <a:t>18. Juni 2021</a:t>
            </a:r>
            <a:endParaRPr lang="en-US" dirty="0">
              <a:latin typeface="Helvetica"/>
              <a:cs typeface="Helvetica"/>
            </a:endParaRPr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F3155742-FA20-004D-BF21-2AC57CB62E9F}"/>
              </a:ext>
            </a:extLst>
          </p:cNvPr>
          <p:cNvGrpSpPr/>
          <p:nvPr/>
        </p:nvGrpSpPr>
        <p:grpSpPr>
          <a:xfrm>
            <a:off x="180000" y="2340000"/>
            <a:ext cx="5940000" cy="3600242"/>
            <a:chOff x="410210" y="2239960"/>
            <a:chExt cx="5400040" cy="2675255"/>
          </a:xfrm>
        </p:grpSpPr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53A85AAC-2BD9-B443-8D46-A2AEBFC9AAD5}"/>
                </a:ext>
              </a:extLst>
            </p:cNvPr>
            <p:cNvPicPr/>
            <p:nvPr/>
          </p:nvPicPr>
          <p:blipFill>
            <a:blip r:embed="rId2"/>
            <a:stretch>
              <a:fillRect/>
            </a:stretch>
          </p:blipFill>
          <p:spPr>
            <a:xfrm>
              <a:off x="410210" y="2239960"/>
              <a:ext cx="5400040" cy="2675255"/>
            </a:xfrm>
            <a:prstGeom prst="rect">
              <a:avLst/>
            </a:prstGeom>
          </p:spPr>
        </p:pic>
        <p:sp>
          <p:nvSpPr>
            <p:cNvPr id="8" name="Textfeld 7">
              <a:extLst>
                <a:ext uri="{FF2B5EF4-FFF2-40B4-BE49-F238E27FC236}">
                  <a16:creationId xmlns:a16="http://schemas.microsoft.com/office/drawing/2014/main" id="{2171C1D6-3C87-9F44-A75C-DF4E3BA7830F}"/>
                </a:ext>
              </a:extLst>
            </p:cNvPr>
            <p:cNvSpPr txBox="1"/>
            <p:nvPr/>
          </p:nvSpPr>
          <p:spPr>
            <a:xfrm>
              <a:off x="4632995" y="4607438"/>
              <a:ext cx="1177255" cy="228702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r>
                <a:rPr lang="de-DE" sz="1400" b="1" dirty="0"/>
                <a:t>Astra </a:t>
              </a:r>
              <a:r>
                <a:rPr lang="de-DE" sz="1400" b="1" dirty="0" err="1"/>
                <a:t>Zeneca</a:t>
              </a:r>
              <a:endParaRPr lang="de-DE" sz="1400" b="1" dirty="0">
                <a:cs typeface="Calibri"/>
              </a:endParaRPr>
            </a:p>
          </p:txBody>
        </p:sp>
      </p:grp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EBBFEA45-B70C-2B4E-B499-E4DD5FA846FE}"/>
              </a:ext>
            </a:extLst>
          </p:cNvPr>
          <p:cNvGrpSpPr/>
          <p:nvPr/>
        </p:nvGrpSpPr>
        <p:grpSpPr>
          <a:xfrm>
            <a:off x="6120000" y="2340000"/>
            <a:ext cx="5940000" cy="3600242"/>
            <a:chOff x="3395980" y="2089785"/>
            <a:chExt cx="5400040" cy="2678430"/>
          </a:xfrm>
        </p:grpSpPr>
        <p:pic>
          <p:nvPicPr>
            <p:cNvPr id="10" name="Grafik 9">
              <a:extLst>
                <a:ext uri="{FF2B5EF4-FFF2-40B4-BE49-F238E27FC236}">
                  <a16:creationId xmlns:a16="http://schemas.microsoft.com/office/drawing/2014/main" id="{B2BF89D2-96DC-C243-A32F-0A4861242DB5}"/>
                </a:ext>
              </a:extLst>
            </p:cNvPr>
            <p:cNvPicPr/>
            <p:nvPr/>
          </p:nvPicPr>
          <p:blipFill>
            <a:blip r:embed="rId3"/>
            <a:stretch>
              <a:fillRect/>
            </a:stretch>
          </p:blipFill>
          <p:spPr>
            <a:xfrm>
              <a:off x="3395980" y="2089785"/>
              <a:ext cx="5400040" cy="2678430"/>
            </a:xfrm>
            <a:prstGeom prst="rect">
              <a:avLst/>
            </a:prstGeom>
          </p:spPr>
        </p:pic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56F03A0B-3C11-CB48-9D35-503D6A05E5ED}"/>
                </a:ext>
              </a:extLst>
            </p:cNvPr>
            <p:cNvSpPr txBox="1"/>
            <p:nvPr/>
          </p:nvSpPr>
          <p:spPr>
            <a:xfrm>
              <a:off x="7309552" y="4415878"/>
              <a:ext cx="1469256" cy="228973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r>
                <a:rPr lang="de-DE" sz="1400" b="1" dirty="0"/>
                <a:t>BioNTech/ Pfizer</a:t>
              </a:r>
              <a:endParaRPr lang="de-DE" sz="1400" b="1" dirty="0">
                <a:cs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664044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3966948F-C2F3-4388-B34C-80FCA248F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2302" y="1184400"/>
            <a:ext cx="11875624" cy="498960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de-CH" sz="2400" dirty="0">
                <a:ea typeface="+mn-lt"/>
                <a:cs typeface="+mn-lt"/>
              </a:rPr>
              <a:t>Die vorliegenden Bilder zeigen, welche Impfstoffe in welchen Ländern zugelassen wurden.</a:t>
            </a:r>
          </a:p>
          <a:p>
            <a:endParaRPr lang="de-CH" sz="2400" dirty="0">
              <a:cs typeface="Calibri"/>
            </a:endParaRP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09D63AE3-D534-4897-B567-D42BADF2FC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Hypothese 2: Eingesetzte Impfstoffe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801F7F7-FFE4-4842-849A-FEB16E61D7B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fld id="{04B6A256-FE74-46A1-88CF-00861B516FA8}" type="slidenum">
              <a:rPr lang="de-CH" smtClean="0"/>
              <a:t>11</a:t>
            </a:fld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86F8E2B-2989-44A7-BF1F-26517FE9EC7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 dirty="0">
                <a:latin typeface="Helvetica"/>
                <a:cs typeface="Helvetica"/>
              </a:rPr>
              <a:t>18. Juni 2021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2171C1D6-3C87-9F44-A75C-DF4E3BA7830F}"/>
              </a:ext>
            </a:extLst>
          </p:cNvPr>
          <p:cNvSpPr txBox="1"/>
          <p:nvPr/>
        </p:nvSpPr>
        <p:spPr>
          <a:xfrm>
            <a:off x="4761376" y="5443474"/>
            <a:ext cx="1248896" cy="4141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/>
              <a:t>Astra </a:t>
            </a:r>
            <a:r>
              <a:rPr lang="de-DE" sz="1400" dirty="0" err="1"/>
              <a:t>Zeneca</a:t>
            </a:r>
            <a:endParaRPr lang="de-DE" sz="1400" dirty="0"/>
          </a:p>
        </p:txBody>
      </p: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B40E7C9B-6633-164A-9E94-0FEFFF8B275A}"/>
              </a:ext>
            </a:extLst>
          </p:cNvPr>
          <p:cNvGrpSpPr/>
          <p:nvPr/>
        </p:nvGrpSpPr>
        <p:grpSpPr>
          <a:xfrm>
            <a:off x="180000" y="2340000"/>
            <a:ext cx="5940000" cy="3600000"/>
            <a:chOff x="287763" y="2257667"/>
            <a:chExt cx="5727600" cy="3600000"/>
          </a:xfrm>
        </p:grpSpPr>
        <p:pic>
          <p:nvPicPr>
            <p:cNvPr id="13" name="Grafik 12">
              <a:extLst>
                <a:ext uri="{FF2B5EF4-FFF2-40B4-BE49-F238E27FC236}">
                  <a16:creationId xmlns:a16="http://schemas.microsoft.com/office/drawing/2014/main" id="{65F2215C-0C12-2B4E-B913-3390EA612C08}"/>
                </a:ext>
              </a:extLst>
            </p:cNvPr>
            <p:cNvPicPr/>
            <p:nvPr/>
          </p:nvPicPr>
          <p:blipFill>
            <a:blip r:embed="rId2"/>
            <a:stretch>
              <a:fillRect/>
            </a:stretch>
          </p:blipFill>
          <p:spPr>
            <a:xfrm>
              <a:off x="287763" y="2257667"/>
              <a:ext cx="5727600" cy="3600000"/>
            </a:xfrm>
            <a:prstGeom prst="rect">
              <a:avLst/>
            </a:prstGeom>
          </p:spPr>
        </p:pic>
        <p:sp>
          <p:nvSpPr>
            <p:cNvPr id="6" name="Textfeld 5">
              <a:extLst>
                <a:ext uri="{FF2B5EF4-FFF2-40B4-BE49-F238E27FC236}">
                  <a16:creationId xmlns:a16="http://schemas.microsoft.com/office/drawing/2014/main" id="{306D2ED0-8DC6-E645-976F-D5B4D8799A3F}"/>
                </a:ext>
              </a:extLst>
            </p:cNvPr>
            <p:cNvSpPr txBox="1"/>
            <p:nvPr/>
          </p:nvSpPr>
          <p:spPr>
            <a:xfrm>
              <a:off x="5028208" y="5443474"/>
              <a:ext cx="861133" cy="307777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de-DE" sz="1400" b="1" dirty="0"/>
                <a:t>Moderna</a:t>
              </a:r>
              <a:endParaRPr lang="de-DE" sz="1400" b="1" dirty="0">
                <a:cs typeface="Calibri"/>
              </a:endParaRPr>
            </a:p>
          </p:txBody>
        </p:sp>
      </p:grpSp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BDFC012C-6CDC-9241-84D7-D87F624F93F9}"/>
              </a:ext>
            </a:extLst>
          </p:cNvPr>
          <p:cNvGrpSpPr/>
          <p:nvPr/>
        </p:nvGrpSpPr>
        <p:grpSpPr>
          <a:xfrm>
            <a:off x="6120000" y="2340000"/>
            <a:ext cx="5940000" cy="3600000"/>
            <a:chOff x="6120000" y="2340000"/>
            <a:chExt cx="5940000" cy="3600000"/>
          </a:xfrm>
        </p:grpSpPr>
        <p:pic>
          <p:nvPicPr>
            <p:cNvPr id="15" name="Grafik 14">
              <a:extLst>
                <a:ext uri="{FF2B5EF4-FFF2-40B4-BE49-F238E27FC236}">
                  <a16:creationId xmlns:a16="http://schemas.microsoft.com/office/drawing/2014/main" id="{A28E9FF5-D199-134C-B71B-AC73B17C8FF5}"/>
                </a:ext>
              </a:extLst>
            </p:cNvPr>
            <p:cNvPicPr/>
            <p:nvPr/>
          </p:nvPicPr>
          <p:blipFill>
            <a:blip r:embed="rId3"/>
            <a:stretch>
              <a:fillRect/>
            </a:stretch>
          </p:blipFill>
          <p:spPr>
            <a:xfrm>
              <a:off x="6120000" y="2340000"/>
              <a:ext cx="5940000" cy="3600000"/>
            </a:xfrm>
            <a:prstGeom prst="rect">
              <a:avLst/>
            </a:prstGeom>
          </p:spPr>
        </p:pic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5A89F4E9-17FC-2947-A707-CE6DA2A2A402}"/>
                </a:ext>
              </a:extLst>
            </p:cNvPr>
            <p:cNvSpPr txBox="1"/>
            <p:nvPr/>
          </p:nvSpPr>
          <p:spPr>
            <a:xfrm>
              <a:off x="10380524" y="5519711"/>
              <a:ext cx="1616148" cy="307777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de-CH" sz="1400" b="1" dirty="0"/>
                <a:t>Johnson &amp; Johnson</a:t>
              </a:r>
              <a:endParaRPr lang="de-CH" sz="1400" b="1" dirty="0">
                <a:cs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965089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3966948F-C2F3-4388-B34C-80FCA248F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2302" y="1184400"/>
            <a:ext cx="11837042" cy="498960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de-CH" sz="2400" dirty="0">
                <a:ea typeface="+mn-lt"/>
                <a:cs typeface="+mn-lt"/>
              </a:rPr>
              <a:t>Die vorliegenden Bilder zeigen, welche Impfstoffe in welchen Ländern zugelassen wurden.</a:t>
            </a:r>
            <a:endParaRPr lang="de-CH" sz="2400">
              <a:ea typeface="+mn-lt"/>
              <a:cs typeface="+mn-lt"/>
            </a:endParaRPr>
          </a:p>
          <a:p>
            <a:endParaRPr lang="de-CH" sz="2400" dirty="0">
              <a:cs typeface="Calibri"/>
            </a:endParaRP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09D63AE3-D534-4897-B567-D42BADF2FC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Hypothese 2: Eingesetzte Impfstoffe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801F7F7-FFE4-4842-849A-FEB16E61D7B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fld id="{04B6A256-FE74-46A1-88CF-00861B516FA8}" type="slidenum">
              <a:rPr lang="de-CH" smtClean="0"/>
              <a:t>12</a:t>
            </a:fld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86F8E2B-2989-44A7-BF1F-26517FE9EC7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 dirty="0">
                <a:latin typeface="Helvetica"/>
                <a:cs typeface="Helvetica"/>
              </a:rPr>
              <a:t>18. Juni 2021</a:t>
            </a:r>
            <a:endParaRPr lang="en-US" dirty="0">
              <a:latin typeface="Helvetica"/>
              <a:cs typeface="Helvetica"/>
            </a:endParaRPr>
          </a:p>
        </p:txBody>
      </p:sp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13A04F9F-1C69-9E48-973A-C26C91ECF1AD}"/>
              </a:ext>
            </a:extLst>
          </p:cNvPr>
          <p:cNvGrpSpPr/>
          <p:nvPr/>
        </p:nvGrpSpPr>
        <p:grpSpPr>
          <a:xfrm>
            <a:off x="180000" y="2340000"/>
            <a:ext cx="5940000" cy="3600000"/>
            <a:chOff x="180000" y="2340000"/>
            <a:chExt cx="5940000" cy="3600000"/>
          </a:xfrm>
        </p:grpSpPr>
        <p:pic>
          <p:nvPicPr>
            <p:cNvPr id="18" name="Grafik 17">
              <a:extLst>
                <a:ext uri="{FF2B5EF4-FFF2-40B4-BE49-F238E27FC236}">
                  <a16:creationId xmlns:a16="http://schemas.microsoft.com/office/drawing/2014/main" id="{BFE03798-554D-0E44-B04C-0B23FAD9B9D0}"/>
                </a:ext>
              </a:extLst>
            </p:cNvPr>
            <p:cNvPicPr/>
            <p:nvPr/>
          </p:nvPicPr>
          <p:blipFill>
            <a:blip r:embed="rId2"/>
            <a:stretch>
              <a:fillRect/>
            </a:stretch>
          </p:blipFill>
          <p:spPr>
            <a:xfrm>
              <a:off x="180000" y="2340000"/>
              <a:ext cx="5940000" cy="3600000"/>
            </a:xfrm>
            <a:prstGeom prst="rect">
              <a:avLst/>
            </a:prstGeom>
          </p:spPr>
        </p:pic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EC385EE1-9E8F-1247-90C3-3FC9E1DD147A}"/>
                </a:ext>
              </a:extLst>
            </p:cNvPr>
            <p:cNvSpPr txBox="1"/>
            <p:nvPr/>
          </p:nvSpPr>
          <p:spPr>
            <a:xfrm>
              <a:off x="5096238" y="5525807"/>
              <a:ext cx="997389" cy="307777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de-DE" sz="1400" b="1" dirty="0"/>
                <a:t>Sinopharm</a:t>
              </a:r>
            </a:p>
          </p:txBody>
        </p:sp>
      </p:grp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D73F8524-38A1-4F4A-A434-C254A66BF573}"/>
              </a:ext>
            </a:extLst>
          </p:cNvPr>
          <p:cNvGrpSpPr/>
          <p:nvPr/>
        </p:nvGrpSpPr>
        <p:grpSpPr>
          <a:xfrm>
            <a:off x="6120000" y="2340000"/>
            <a:ext cx="5940000" cy="3600000"/>
            <a:chOff x="6120000" y="2340000"/>
            <a:chExt cx="5940000" cy="3600000"/>
          </a:xfrm>
        </p:grpSpPr>
        <p:pic>
          <p:nvPicPr>
            <p:cNvPr id="20" name="Grafik 19">
              <a:extLst>
                <a:ext uri="{FF2B5EF4-FFF2-40B4-BE49-F238E27FC236}">
                  <a16:creationId xmlns:a16="http://schemas.microsoft.com/office/drawing/2014/main" id="{10A863E6-A9AF-DF4E-BDA8-3708432665F4}"/>
                </a:ext>
              </a:extLst>
            </p:cNvPr>
            <p:cNvPicPr/>
            <p:nvPr/>
          </p:nvPicPr>
          <p:blipFill>
            <a:blip r:embed="rId3"/>
            <a:stretch>
              <a:fillRect/>
            </a:stretch>
          </p:blipFill>
          <p:spPr>
            <a:xfrm>
              <a:off x="6120000" y="2340000"/>
              <a:ext cx="5940000" cy="3600000"/>
            </a:xfrm>
            <a:prstGeom prst="rect">
              <a:avLst/>
            </a:prstGeom>
          </p:spPr>
        </p:pic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685D77F4-6A9D-A04A-804D-9DB31EC9F474}"/>
                </a:ext>
              </a:extLst>
            </p:cNvPr>
            <p:cNvSpPr txBox="1"/>
            <p:nvPr/>
          </p:nvSpPr>
          <p:spPr>
            <a:xfrm>
              <a:off x="11163503" y="5519711"/>
              <a:ext cx="752194" cy="307777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de-DE" sz="1400" b="1" dirty="0"/>
                <a:t>Sinovac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592559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3966948F-C2F3-4388-B34C-80FCA248F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82302" y="1184400"/>
            <a:ext cx="11904561" cy="4989600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de-CH" sz="2400" dirty="0">
                <a:ea typeface="+mn-lt"/>
                <a:cs typeface="+mn-lt"/>
              </a:rPr>
              <a:t>Die vorliegenden Bilder zeigen, welche Impfstoffe in welchen Ländern zugelassen wurden.</a:t>
            </a:r>
            <a:endParaRPr lang="de-CH" sz="2400">
              <a:ea typeface="+mn-lt"/>
              <a:cs typeface="+mn-lt"/>
            </a:endParaRPr>
          </a:p>
          <a:p>
            <a:endParaRPr lang="de-CH" sz="2400" dirty="0">
              <a:cs typeface="Calibri"/>
            </a:endParaRP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09D63AE3-D534-4897-B567-D42BADF2FC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Hypothese 2: Eingesetzte Impfstoffe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801F7F7-FFE4-4842-849A-FEB16E61D7B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fld id="{04B6A256-FE74-46A1-88CF-00861B516FA8}" type="slidenum">
              <a:rPr lang="de-CH" smtClean="0"/>
              <a:t>13</a:t>
            </a:fld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86F8E2B-2989-44A7-BF1F-26517FE9EC7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 dirty="0">
                <a:latin typeface="Helvetica"/>
                <a:cs typeface="Helvetica"/>
              </a:rPr>
              <a:t>18. Juni 2021</a:t>
            </a:r>
            <a:endParaRPr lang="en-US" dirty="0">
              <a:latin typeface="Helvetica"/>
              <a:cs typeface="Helvetica"/>
            </a:endParaRPr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FFC0420E-14FA-1847-84C4-1645399BDE9A}"/>
              </a:ext>
            </a:extLst>
          </p:cNvPr>
          <p:cNvGrpSpPr/>
          <p:nvPr/>
        </p:nvGrpSpPr>
        <p:grpSpPr>
          <a:xfrm>
            <a:off x="180000" y="2340000"/>
            <a:ext cx="5940000" cy="3600000"/>
            <a:chOff x="180000" y="2340000"/>
            <a:chExt cx="5940000" cy="3600000"/>
          </a:xfrm>
        </p:grpSpPr>
        <p:pic>
          <p:nvPicPr>
            <p:cNvPr id="11" name="Grafik 10">
              <a:extLst>
                <a:ext uri="{FF2B5EF4-FFF2-40B4-BE49-F238E27FC236}">
                  <a16:creationId xmlns:a16="http://schemas.microsoft.com/office/drawing/2014/main" id="{B9DFE6D3-EDBD-EC46-87CE-5B94EDF17F1C}"/>
                </a:ext>
              </a:extLst>
            </p:cNvPr>
            <p:cNvPicPr/>
            <p:nvPr/>
          </p:nvPicPr>
          <p:blipFill>
            <a:blip r:embed="rId2"/>
            <a:stretch>
              <a:fillRect/>
            </a:stretch>
          </p:blipFill>
          <p:spPr>
            <a:xfrm>
              <a:off x="180000" y="2340000"/>
              <a:ext cx="5940000" cy="3600000"/>
            </a:xfrm>
            <a:prstGeom prst="rect">
              <a:avLst/>
            </a:prstGeom>
          </p:spPr>
        </p:pic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15D381A6-E7F5-C244-84A5-754CC98AA964}"/>
                </a:ext>
              </a:extLst>
            </p:cNvPr>
            <p:cNvSpPr txBox="1"/>
            <p:nvPr/>
          </p:nvSpPr>
          <p:spPr>
            <a:xfrm>
              <a:off x="5096238" y="5525807"/>
              <a:ext cx="898003" cy="307777"/>
            </a:xfrm>
            <a:prstGeom prst="rect">
              <a:avLst/>
            </a:prstGeom>
            <a:noFill/>
          </p:spPr>
          <p:txBody>
            <a:bodyPr wrap="none" lIns="91440" tIns="45720" rIns="91440" bIns="45720" rtlCol="0" anchor="t">
              <a:spAutoFit/>
            </a:bodyPr>
            <a:lstStyle/>
            <a:p>
              <a:r>
                <a:rPr lang="de-DE" sz="1400" b="1" dirty="0"/>
                <a:t>Sputnik V</a:t>
              </a:r>
              <a:endParaRPr lang="de-DE" sz="1400" b="1" dirty="0">
                <a:cs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277655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CC01E7-DB5C-4333-BE99-7C46E27BA0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Hypothese 3: Einfluss auf die Sterberate</a:t>
            </a:r>
          </a:p>
        </p:txBody>
      </p:sp>
    </p:spTree>
    <p:extLst>
      <p:ext uri="{BB962C8B-B14F-4D97-AF65-F5344CB8AC3E}">
        <p14:creationId xmlns:p14="http://schemas.microsoft.com/office/powerpoint/2010/main" val="2210667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3966948F-C2F3-4388-B34C-80FCA248FD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de-CH" sz="2400" dirty="0"/>
              <a:t>Die vorliegenden Bilder stellen die Korrelation zwischen der Anzahl geimpfter Personen und der Anzahl Todesfälle dar.</a:t>
            </a:r>
          </a:p>
          <a:p>
            <a:r>
              <a:rPr lang="de-CH" sz="2400" dirty="0">
                <a:ea typeface="+mn-lt"/>
                <a:cs typeface="+mn-lt"/>
              </a:rPr>
              <a:t>Bei sämtlichen untersuchten Ländern - ausser Chile - konnte eine negative Korrelation festgestellt werden.</a:t>
            </a:r>
          </a:p>
          <a:p>
            <a:r>
              <a:rPr lang="de-CH" sz="2400" dirty="0">
                <a:ea typeface="+mn-lt"/>
                <a:cs typeface="+mn-lt"/>
              </a:rPr>
              <a:t>Je mehr Personen geimpft werden, desto weniger neue Todesfälle treten auf.</a:t>
            </a:r>
            <a:endParaRPr lang="de-CH" dirty="0">
              <a:ea typeface="+mn-lt"/>
              <a:cs typeface="+mn-lt"/>
            </a:endParaRPr>
          </a:p>
          <a:p>
            <a:endParaRPr lang="de-CH" sz="2400" dirty="0">
              <a:cs typeface="Calibri"/>
            </a:endParaRP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09D63AE3-D534-4897-B567-D42BADF2FC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dirty="0"/>
              <a:t>Hypothese 3: Einfluss auf die Sterberate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801F7F7-FFE4-4842-849A-FEB16E61D7B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fld id="{04B6A256-FE74-46A1-88CF-00861B516FA8}" type="slidenum">
              <a:rPr lang="de-CH" smtClean="0"/>
              <a:t>15</a:t>
            </a:fld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86F8E2B-2989-44A7-BF1F-26517FE9EC7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 dirty="0">
                <a:latin typeface="Helvetica"/>
                <a:cs typeface="Helvetica"/>
              </a:rPr>
              <a:t>18. Juni 2021</a:t>
            </a:r>
            <a:endParaRPr lang="en-US" dirty="0">
              <a:latin typeface="Helvetica"/>
              <a:cs typeface="Helvetica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C1CE367-4341-834B-B58B-513D8D37E1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1595" y="3428757"/>
            <a:ext cx="6708809" cy="30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6561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09D63AE3-D534-4897-B567-D42BADF2FC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dirty="0"/>
              <a:t>Hypothese 3: Einfluss auf die Sterberate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801F7F7-FFE4-4842-849A-FEB16E61D7B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fld id="{04B6A256-FE74-46A1-88CF-00861B516FA8}" type="slidenum">
              <a:rPr lang="de-CH" smtClean="0"/>
              <a:t>16</a:t>
            </a:fld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86F8E2B-2989-44A7-BF1F-26517FE9EC7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 dirty="0">
                <a:latin typeface="Helvetica"/>
                <a:cs typeface="Helvetica"/>
              </a:rPr>
              <a:t>18. Juni 2021</a:t>
            </a:r>
            <a:endParaRPr lang="en-US" dirty="0">
              <a:latin typeface="Helvetica"/>
              <a:cs typeface="Helvetica"/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A58BF85F-DB5A-2E41-A20D-BD77838D66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336" y="3703685"/>
            <a:ext cx="5744925" cy="262800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D5BAFF43-57AB-064E-871F-75C8644E60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001865"/>
            <a:ext cx="5737292" cy="2628000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73B17B34-9AE6-A942-B5CB-D5F9D4B619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336" y="1001559"/>
            <a:ext cx="5745600" cy="2628306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D7A35895-688A-B744-8B50-CF79012E72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88362" y="3703685"/>
            <a:ext cx="5744930" cy="26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6053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CC01E7-DB5C-4333-BE99-7C46E27BA0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Ergebnisse und Reflexion</a:t>
            </a:r>
            <a:endParaRPr lang="de-CH" dirty="0"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421720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09D63AE3-D534-4897-B567-D42BADF2FC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/>
              <a:t>Ergebnisse und Reflexion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801F7F7-FFE4-4842-849A-FEB16E61D7B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fld id="{04B6A256-FE74-46A1-88CF-00861B516FA8}" type="slidenum">
              <a:rPr lang="de-CH" smtClean="0"/>
              <a:t>18</a:t>
            </a:fld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86F8E2B-2989-44A7-BF1F-26517FE9EC7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 dirty="0">
                <a:latin typeface="Helvetica"/>
                <a:cs typeface="Helvetica"/>
              </a:rPr>
              <a:t>18. Juni 2021</a:t>
            </a:r>
            <a:endParaRPr lang="en-US" dirty="0">
              <a:latin typeface="Helvetica"/>
              <a:cs typeface="Helvetica"/>
            </a:endParaRPr>
          </a:p>
        </p:txBody>
      </p:sp>
      <p:graphicFrame>
        <p:nvGraphicFramePr>
          <p:cNvPr id="6" name="Diagramm 5">
            <a:extLst>
              <a:ext uri="{FF2B5EF4-FFF2-40B4-BE49-F238E27FC236}">
                <a16:creationId xmlns:a16="http://schemas.microsoft.com/office/drawing/2014/main" id="{3DB83DA0-F1E0-3D47-93AA-20FD6A380ED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21139557"/>
              </p:ext>
            </p:extLst>
          </p:nvPr>
        </p:nvGraphicFramePr>
        <p:xfrm>
          <a:off x="526927" y="1014413"/>
          <a:ext cx="11303123" cy="53172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231956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AF703B-8547-4428-854F-BAF69685E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/>
              <a:t>Inhalt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EE85BE4-FF97-4551-B641-745F815960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de-CH" dirty="0"/>
              <a:t>Hypothesen und Datenquellen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CH" dirty="0"/>
              <a:t>Hypothese 1: Impffortschritt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CH" dirty="0"/>
              <a:t>Hypothese 2: Eingesetzte Impfstoffe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CH" dirty="0"/>
              <a:t>Hypothese 3: Einfluss auf die Sterberate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CH" dirty="0"/>
              <a:t>Ergebnisse und Reflexion</a:t>
            </a:r>
            <a:endParaRPr lang="de-CH" dirty="0">
              <a:cs typeface="Calibri"/>
            </a:endParaRP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C065C5F-7377-46B8-967A-539B927CB8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fld id="{70C48FF1-D373-4909-BDD9-7E66E86CDCA1}" type="slidenum">
              <a:rPr lang="de-CH" smtClean="0"/>
              <a:t>2</a:t>
            </a:fld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452C7A3-DF5E-4F28-96A9-658E4987A50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 dirty="0">
                <a:latin typeface="Helvetica"/>
                <a:cs typeface="Helvetica"/>
              </a:rPr>
              <a:t>18. Juni 2021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88956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B4958F-A8C6-4D17-BE25-E086697C1C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Hypothesen und Datenquellen</a:t>
            </a:r>
          </a:p>
        </p:txBody>
      </p:sp>
    </p:spTree>
    <p:extLst>
      <p:ext uri="{BB962C8B-B14F-4D97-AF65-F5344CB8AC3E}">
        <p14:creationId xmlns:p14="http://schemas.microsoft.com/office/powerpoint/2010/main" val="2193451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7CA23882-8BD4-42A0-9167-3284E0AF42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Hypothesen und Datenquellen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93B39E3-9058-40D4-9254-E923DBDEC22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fld id="{4AC885CB-B075-4327-B7AB-4A8C6DD70D0B}" type="slidenum">
              <a:rPr lang="de-CH" smtClean="0"/>
              <a:t>4</a:t>
            </a:fld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E88B548-1971-4E2E-8239-6C13219A042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 dirty="0">
                <a:latin typeface="Helvetica"/>
                <a:cs typeface="Helvetica"/>
              </a:rPr>
              <a:t>18. Juni 2021</a:t>
            </a:r>
            <a:endParaRPr lang="en-US" dirty="0">
              <a:latin typeface="Helvetica"/>
              <a:cs typeface="Helvetica"/>
            </a:endParaRPr>
          </a:p>
        </p:txBody>
      </p:sp>
      <p:graphicFrame>
        <p:nvGraphicFramePr>
          <p:cNvPr id="6" name="Diagramm 5">
            <a:extLst>
              <a:ext uri="{FF2B5EF4-FFF2-40B4-BE49-F238E27FC236}">
                <a16:creationId xmlns:a16="http://schemas.microsoft.com/office/drawing/2014/main" id="{7A04C17B-BDD6-EC4C-A4E9-89767CF52B8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64397786"/>
              </p:ext>
            </p:extLst>
          </p:nvPr>
        </p:nvGraphicFramePr>
        <p:xfrm>
          <a:off x="285750" y="1314450"/>
          <a:ext cx="11601449" cy="48238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744779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CC01E7-DB5C-4333-BE99-7C46E27BA0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Hypothese 1: Impffortschritt</a:t>
            </a:r>
          </a:p>
        </p:txBody>
      </p:sp>
    </p:spTree>
    <p:extLst>
      <p:ext uri="{BB962C8B-B14F-4D97-AF65-F5344CB8AC3E}">
        <p14:creationId xmlns:p14="http://schemas.microsoft.com/office/powerpoint/2010/main" val="3293503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09D63AE3-D534-4897-B567-D42BADF2FC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Hypothese 1: Impffortschritt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801F7F7-FFE4-4842-849A-FEB16E61D7B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fld id="{04B6A256-FE74-46A1-88CF-00861B516FA8}" type="slidenum">
              <a:rPr lang="de-CH" smtClean="0"/>
              <a:t>6</a:t>
            </a:fld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86F8E2B-2989-44A7-BF1F-26517FE9EC7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 dirty="0">
                <a:latin typeface="Helvetica"/>
                <a:cs typeface="Helvetica"/>
              </a:rPr>
              <a:t>18. Juni 2021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9" name="Inhaltsplatzhalter 1">
            <a:extLst>
              <a:ext uri="{FF2B5EF4-FFF2-40B4-BE49-F238E27FC236}">
                <a16:creationId xmlns:a16="http://schemas.microsoft.com/office/drawing/2014/main" id="{B4FF8C00-6A52-7E4D-B882-DBE8962FCEBC}"/>
              </a:ext>
            </a:extLst>
          </p:cNvPr>
          <p:cNvSpPr txBox="1">
            <a:spLocks/>
          </p:cNvSpPr>
          <p:nvPr/>
        </p:nvSpPr>
        <p:spPr>
          <a:xfrm>
            <a:off x="838200" y="1184400"/>
            <a:ext cx="3805238" cy="498960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CH" sz="2400" dirty="0"/>
          </a:p>
          <a:p>
            <a:r>
              <a:rPr lang="de-CH" sz="2400" dirty="0"/>
              <a:t>Weltweiter Impffortschritt anhand der Stichprobe</a:t>
            </a:r>
          </a:p>
          <a:p>
            <a:r>
              <a:rPr lang="de-CH" sz="2400" dirty="0"/>
              <a:t>(80 Länder mit einer gleichmässigen Verteilung des HDIs)</a:t>
            </a:r>
            <a:endParaRPr lang="de-CH" sz="2400">
              <a:cs typeface="Calibri"/>
            </a:endParaRPr>
          </a:p>
          <a:p>
            <a:r>
              <a:rPr lang="de-CH" sz="2400" dirty="0"/>
              <a:t>Je dunkler die Farbe, desto weiter vorangeschritten ist der Impffortschritt des jeweiligen Landes.</a:t>
            </a:r>
            <a:endParaRPr lang="de-CH" sz="2400" dirty="0">
              <a:cs typeface="Calibri"/>
            </a:endParaRP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28427070-F8EB-3A41-BFDF-95818C2998E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543425" y="1184401"/>
            <a:ext cx="7121648" cy="5147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4794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09D63AE3-D534-4897-B567-D42BADF2FC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Hypothese 1: Impffortschritt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801F7F7-FFE4-4842-849A-FEB16E61D7B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fld id="{04B6A256-FE74-46A1-88CF-00861B516FA8}" type="slidenum">
              <a:rPr lang="de-CH" smtClean="0"/>
              <a:t>7</a:t>
            </a:fld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86F8E2B-2989-44A7-BF1F-26517FE9EC7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 dirty="0">
                <a:latin typeface="Helvetica"/>
                <a:cs typeface="Helvetica"/>
              </a:rPr>
              <a:t>18. Juni 2021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9" name="Inhaltsplatzhalter 1">
            <a:extLst>
              <a:ext uri="{FF2B5EF4-FFF2-40B4-BE49-F238E27FC236}">
                <a16:creationId xmlns:a16="http://schemas.microsoft.com/office/drawing/2014/main" id="{B4FF8C00-6A52-7E4D-B882-DBE8962FCEBC}"/>
              </a:ext>
            </a:extLst>
          </p:cNvPr>
          <p:cNvSpPr txBox="1">
            <a:spLocks/>
          </p:cNvSpPr>
          <p:nvPr/>
        </p:nvSpPr>
        <p:spPr>
          <a:xfrm>
            <a:off x="838200" y="1184400"/>
            <a:ext cx="4262438" cy="498960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CH" sz="2400" dirty="0"/>
          </a:p>
          <a:p>
            <a:r>
              <a:rPr lang="de-CH" sz="2400" dirty="0"/>
              <a:t>Unterschiedlicher Impffortschritt nach HDI-Level </a:t>
            </a:r>
            <a:endParaRPr lang="de-CH" sz="2400" dirty="0">
              <a:cs typeface="Calibri"/>
            </a:endParaRPr>
          </a:p>
          <a:p>
            <a:r>
              <a:rPr lang="de-CH" sz="2400" dirty="0"/>
              <a:t>Länder mit einem HDI-Level von «</a:t>
            </a:r>
            <a:r>
              <a:rPr lang="de-CH" sz="2400" dirty="0" err="1"/>
              <a:t>very</a:t>
            </a:r>
            <a:r>
              <a:rPr lang="de-CH" sz="2400" dirty="0"/>
              <a:t> high» sind am weitesten vorangeschritten </a:t>
            </a:r>
            <a:endParaRPr lang="de-CH" sz="2400" dirty="0">
              <a:cs typeface="Calibri"/>
            </a:endParaRPr>
          </a:p>
          <a:p>
            <a:r>
              <a:rPr lang="de-CH" sz="2400" dirty="0"/>
              <a:t>Länder mit einem HDI-Level «</a:t>
            </a:r>
            <a:r>
              <a:rPr lang="de-CH" sz="2400" dirty="0" err="1"/>
              <a:t>low</a:t>
            </a:r>
            <a:r>
              <a:rPr lang="de-CH" sz="2400" dirty="0"/>
              <a:t>» konnten bisher kaum Fortschritte verzeichnen</a:t>
            </a:r>
            <a:endParaRPr lang="de-CH" sz="2400" dirty="0">
              <a:cs typeface="Calibri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10798AB-2401-354B-BE40-8AFDD87C8D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0303" y="1039685"/>
            <a:ext cx="7053552" cy="529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04579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09D63AE3-D534-4897-B567-D42BADF2FC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Hypothese 1: Impffortschritt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801F7F7-FFE4-4842-849A-FEB16E61D7B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fld id="{04B6A256-FE74-46A1-88CF-00861B516FA8}" type="slidenum">
              <a:rPr lang="de-CH" smtClean="0"/>
              <a:t>8</a:t>
            </a:fld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86F8E2B-2989-44A7-BF1F-26517FE9EC7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CH" dirty="0">
                <a:latin typeface="Helvetica"/>
                <a:cs typeface="Helvetica"/>
              </a:rPr>
              <a:t>18. Juni 2021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9" name="Inhaltsplatzhalter 1">
            <a:extLst>
              <a:ext uri="{FF2B5EF4-FFF2-40B4-BE49-F238E27FC236}">
                <a16:creationId xmlns:a16="http://schemas.microsoft.com/office/drawing/2014/main" id="{B4FF8C00-6A52-7E4D-B882-DBE8962FCEBC}"/>
              </a:ext>
            </a:extLst>
          </p:cNvPr>
          <p:cNvSpPr txBox="1">
            <a:spLocks/>
          </p:cNvSpPr>
          <p:nvPr/>
        </p:nvSpPr>
        <p:spPr>
          <a:xfrm>
            <a:off x="838200" y="1184400"/>
            <a:ext cx="4262438" cy="4989600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CH" sz="2400" dirty="0"/>
          </a:p>
          <a:p>
            <a:r>
              <a:rPr lang="de-CH" sz="2400" dirty="0"/>
              <a:t>Europäische Länder weisen einen relativ hohen Anteil von vollständig geimpften Personen als bspw. afrikanische Ländern</a:t>
            </a:r>
          </a:p>
          <a:p>
            <a:r>
              <a:rPr lang="de-CH" sz="2400" dirty="0"/>
              <a:t>Grosse Verteilung der asiatischen Länder ersichtlich</a:t>
            </a:r>
            <a:endParaRPr lang="de-CH" sz="2400" dirty="0">
              <a:cs typeface="Calibri"/>
            </a:endParaRPr>
          </a:p>
          <a:p>
            <a:r>
              <a:rPr lang="de-CH" sz="2400" dirty="0"/>
              <a:t>Länder mit hohem HDI sind weiter mit den Impfungen vorangeschritten sind als Länder mit niedrigerem HDI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326FA1E4-18A0-4F4C-841F-E3052651F1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4534" y="1102834"/>
            <a:ext cx="7008643" cy="52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0011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CC01E7-DB5C-4333-BE99-7C46E27BA0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Hypothese 2: Eingesetzte Impfstoffe</a:t>
            </a:r>
          </a:p>
        </p:txBody>
      </p:sp>
    </p:spTree>
    <p:extLst>
      <p:ext uri="{BB962C8B-B14F-4D97-AF65-F5344CB8AC3E}">
        <p14:creationId xmlns:p14="http://schemas.microsoft.com/office/powerpoint/2010/main" val="1378427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19655489B320024D8B24797DAD29EABF" ma:contentTypeVersion="6" ma:contentTypeDescription="Ein neues Dokument erstellen." ma:contentTypeScope="" ma:versionID="7ce0f67b94e6f0a937aa43b3db18bbaa">
  <xsd:schema xmlns:xsd="http://www.w3.org/2001/XMLSchema" xmlns:xs="http://www.w3.org/2001/XMLSchema" xmlns:p="http://schemas.microsoft.com/office/2006/metadata/properties" xmlns:ns2="b124d02f-56a0-4e3d-bb8c-7cf12492cc24" targetNamespace="http://schemas.microsoft.com/office/2006/metadata/properties" ma:root="true" ma:fieldsID="7f68525f06b6ee8a9f782a5973987989" ns2:_="">
    <xsd:import namespace="b124d02f-56a0-4e3d-bb8c-7cf12492cc2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124d02f-56a0-4e3d-bb8c-7cf12492cc2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37D09FA-3A35-499C-A53D-2B4CB8FE2691}">
  <ds:schemaRefs>
    <ds:schemaRef ds:uri="http://www.w3.org/XML/1998/namespace"/>
    <ds:schemaRef ds:uri="http://schemas.microsoft.com/office/2006/documentManagement/types"/>
    <ds:schemaRef ds:uri="b124d02f-56a0-4e3d-bb8c-7cf12492cc24"/>
    <ds:schemaRef ds:uri="http://purl.org/dc/dcmitype/"/>
    <ds:schemaRef ds:uri="http://purl.org/dc/terms/"/>
    <ds:schemaRef ds:uri="http://purl.org/dc/elements/1.1/"/>
    <ds:schemaRef ds:uri="http://schemas.openxmlformats.org/package/2006/metadata/core-properties"/>
    <ds:schemaRef ds:uri="http://schemas.microsoft.com/office/infopath/2007/PartnerControl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0F83C74A-3B85-4CD9-B085-19F5412C75B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E7F728D-EFF8-43A9-8335-FCB121A5130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124d02f-56a0-4e3d-bb8c-7cf12492cc2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682</Words>
  <Application>Microsoft Office PowerPoint</Application>
  <PresentationFormat>Breitbild</PresentationFormat>
  <Paragraphs>99</Paragraphs>
  <Slides>18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Helvetica</vt:lpstr>
      <vt:lpstr>Office</vt:lpstr>
      <vt:lpstr>Case Study COVID-19: Weltweiter Vergleich des Impffortschritts</vt:lpstr>
      <vt:lpstr>Inhalt</vt:lpstr>
      <vt:lpstr>Hypothesen und Datenquellen</vt:lpstr>
      <vt:lpstr>Hypothesen und Datenquellen</vt:lpstr>
      <vt:lpstr>Hypothese 1: Impffortschritt</vt:lpstr>
      <vt:lpstr>Hypothese 1: Impffortschritt</vt:lpstr>
      <vt:lpstr>Hypothese 1: Impffortschritt</vt:lpstr>
      <vt:lpstr>Hypothese 1: Impffortschritt</vt:lpstr>
      <vt:lpstr>Hypothese 2: Eingesetzte Impfstoffe</vt:lpstr>
      <vt:lpstr>Hypothese 2: Eingesetzte Impfstoffe</vt:lpstr>
      <vt:lpstr>Hypothese 2: Eingesetzte Impfstoffe</vt:lpstr>
      <vt:lpstr>Hypothese 2: Eingesetzte Impfstoffe</vt:lpstr>
      <vt:lpstr>Hypothese 2: Eingesetzte Impfstoffe</vt:lpstr>
      <vt:lpstr>Hypothese 3: Einfluss auf die Sterberate</vt:lpstr>
      <vt:lpstr>Hypothese 3: Einfluss auf die Sterberate</vt:lpstr>
      <vt:lpstr>Hypothese 3: Einfluss auf die Sterberate</vt:lpstr>
      <vt:lpstr>Ergebnisse und Reflexion</vt:lpstr>
      <vt:lpstr>Ergebnisse und Reflexion</vt:lpstr>
    </vt:vector>
  </TitlesOfParts>
  <Company>Universität Luzern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Keller Samuel</dc:creator>
  <cp:lastModifiedBy>Milan Markovic</cp:lastModifiedBy>
  <cp:revision>64</cp:revision>
  <dcterms:created xsi:type="dcterms:W3CDTF">2018-02-08T11:59:11Z</dcterms:created>
  <dcterms:modified xsi:type="dcterms:W3CDTF">2021-06-18T21:10:33Z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0x01010019655489B320024D8B24797DAD29EABF</vt:lpwstr>
  </property>
</Properties>
</file>

<file path=docProps/thumbnail.jpeg>
</file>